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29"/>
  </p:notesMasterIdLst>
  <p:sldIdLst>
    <p:sldId id="310" r:id="rId2"/>
    <p:sldId id="313" r:id="rId3"/>
    <p:sldId id="1305" r:id="rId4"/>
    <p:sldId id="341" r:id="rId5"/>
    <p:sldId id="1306" r:id="rId6"/>
    <p:sldId id="1307" r:id="rId7"/>
    <p:sldId id="1309" r:id="rId8"/>
    <p:sldId id="1310" r:id="rId9"/>
    <p:sldId id="1308" r:id="rId10"/>
    <p:sldId id="1311" r:id="rId11"/>
    <p:sldId id="1312" r:id="rId12"/>
    <p:sldId id="1297" r:id="rId13"/>
    <p:sldId id="1313" r:id="rId14"/>
    <p:sldId id="304" r:id="rId15"/>
    <p:sldId id="1314" r:id="rId16"/>
    <p:sldId id="303" r:id="rId17"/>
    <p:sldId id="314" r:id="rId18"/>
    <p:sldId id="351" r:id="rId19"/>
    <p:sldId id="354" r:id="rId20"/>
    <p:sldId id="355" r:id="rId21"/>
    <p:sldId id="352" r:id="rId22"/>
    <p:sldId id="356" r:id="rId23"/>
    <p:sldId id="357" r:id="rId24"/>
    <p:sldId id="1315" r:id="rId25"/>
    <p:sldId id="1316" r:id="rId26"/>
    <p:sldId id="380" r:id="rId27"/>
    <p:sldId id="3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86E8E7-905F-7E47-9CA6-BC81CD009944}" v="33" dt="2024-01-19T04:56:25.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2588"/>
  </p:normalViewPr>
  <p:slideViewPr>
    <p:cSldViewPr snapToGrid="0">
      <p:cViewPr varScale="1">
        <p:scale>
          <a:sx n="80" d="100"/>
          <a:sy n="80"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i Ioannou" userId="S::yani.ioannou@ucalgary.ca::e5bc257a-a934-48e2-8d38-88d939bc51dd" providerId="AD" clId="Web-{EBC3EF42-11B2-833B-902B-C66B6225D536}"/>
    <pc:docChg chg="modSld">
      <pc:chgData name="Yani Ioannou" userId="S::yani.ioannou@ucalgary.ca::e5bc257a-a934-48e2-8d38-88d939bc51dd" providerId="AD" clId="Web-{EBC3EF42-11B2-833B-902B-C66B6225D536}" dt="2023-01-12T23:37:01.362" v="0"/>
      <pc:docMkLst>
        <pc:docMk/>
      </pc:docMkLst>
      <pc:sldChg chg="addSp delSp modSp">
        <pc:chgData name="Yani Ioannou" userId="S::yani.ioannou@ucalgary.ca::e5bc257a-a934-48e2-8d38-88d939bc51dd" providerId="AD" clId="Web-{EBC3EF42-11B2-833B-902B-C66B6225D536}" dt="2023-01-12T23:37:01.362" v="0"/>
        <pc:sldMkLst>
          <pc:docMk/>
          <pc:sldMk cId="2498249039" sldId="280"/>
        </pc:sldMkLst>
        <pc:spChg chg="del">
          <ac:chgData name="Yani Ioannou" userId="S::yani.ioannou@ucalgary.ca::e5bc257a-a934-48e2-8d38-88d939bc51dd" providerId="AD" clId="Web-{EBC3EF42-11B2-833B-902B-C66B6225D536}" dt="2023-01-12T23:37:01.362" v="0"/>
          <ac:spMkLst>
            <pc:docMk/>
            <pc:sldMk cId="2498249039" sldId="280"/>
            <ac:spMk id="4" creationId="{AC139BAF-497B-114A-ADA3-745184DA3B01}"/>
          </ac:spMkLst>
        </pc:spChg>
        <pc:spChg chg="add mod">
          <ac:chgData name="Yani Ioannou" userId="S::yani.ioannou@ucalgary.ca::e5bc257a-a934-48e2-8d38-88d939bc51dd" providerId="AD" clId="Web-{EBC3EF42-11B2-833B-902B-C66B6225D536}" dt="2023-01-12T23:37:01.362" v="0"/>
          <ac:spMkLst>
            <pc:docMk/>
            <pc:sldMk cId="2498249039" sldId="280"/>
            <ac:spMk id="7" creationId="{E856061C-F2AA-C088-C440-BD8495F574AA}"/>
          </ac:spMkLst>
        </pc:spChg>
      </pc:sldChg>
    </pc:docChg>
  </pc:docChgLst>
  <pc:docChgLst>
    <pc:chgData name="Gias Uddin" userId="55db0091-e086-4c80-a435-b1e433c04dc3" providerId="ADAL" clId="{3EFA0AAA-B758-4A04-827F-226699FAF1DA}"/>
    <pc:docChg chg="modSld">
      <pc:chgData name="Gias Uddin" userId="55db0091-e086-4c80-a435-b1e433c04dc3" providerId="ADAL" clId="{3EFA0AAA-B758-4A04-827F-226699FAF1DA}" dt="2023-01-10T00:34:23.431" v="29" actId="20577"/>
      <pc:docMkLst>
        <pc:docMk/>
      </pc:docMkLst>
      <pc:sldChg chg="modSp mod">
        <pc:chgData name="Gias Uddin" userId="55db0091-e086-4c80-a435-b1e433c04dc3" providerId="ADAL" clId="{3EFA0AAA-B758-4A04-827F-226699FAF1DA}" dt="2023-01-09T18:07:58.729" v="0" actId="20577"/>
        <pc:sldMkLst>
          <pc:docMk/>
          <pc:sldMk cId="2555685193" sldId="287"/>
        </pc:sldMkLst>
        <pc:graphicFrameChg chg="modGraphic">
          <ac:chgData name="Gias Uddin" userId="55db0091-e086-4c80-a435-b1e433c04dc3" providerId="ADAL" clId="{3EFA0AAA-B758-4A04-827F-226699FAF1DA}" dt="2023-01-09T18:07:58.729" v="0" actId="20577"/>
          <ac:graphicFrameMkLst>
            <pc:docMk/>
            <pc:sldMk cId="2555685193" sldId="287"/>
            <ac:graphicFrameMk id="4" creationId="{2D691404-1747-435D-B1E0-D608DCC73684}"/>
          </ac:graphicFrameMkLst>
        </pc:graphicFrameChg>
      </pc:sldChg>
      <pc:sldChg chg="modSp mod">
        <pc:chgData name="Gias Uddin" userId="55db0091-e086-4c80-a435-b1e433c04dc3" providerId="ADAL" clId="{3EFA0AAA-B758-4A04-827F-226699FAF1DA}" dt="2023-01-09T22:18:13.635" v="2" actId="20577"/>
        <pc:sldMkLst>
          <pc:docMk/>
          <pc:sldMk cId="4180231376" sldId="297"/>
        </pc:sldMkLst>
        <pc:spChg chg="mod">
          <ac:chgData name="Gias Uddin" userId="55db0091-e086-4c80-a435-b1e433c04dc3" providerId="ADAL" clId="{3EFA0AAA-B758-4A04-827F-226699FAF1DA}" dt="2023-01-09T22:18:13.635" v="2" actId="20577"/>
          <ac:spMkLst>
            <pc:docMk/>
            <pc:sldMk cId="4180231376" sldId="297"/>
            <ac:spMk id="2" creationId="{D3B05DB0-E661-4E32-9661-58E2CE1EF81B}"/>
          </ac:spMkLst>
        </pc:spChg>
      </pc:sldChg>
      <pc:sldChg chg="modSp mod">
        <pc:chgData name="Gias Uddin" userId="55db0091-e086-4c80-a435-b1e433c04dc3" providerId="ADAL" clId="{3EFA0AAA-B758-4A04-827F-226699FAF1DA}" dt="2023-01-09T22:28:05.459" v="9" actId="20577"/>
        <pc:sldMkLst>
          <pc:docMk/>
          <pc:sldMk cId="601177620" sldId="298"/>
        </pc:sldMkLst>
        <pc:spChg chg="mod">
          <ac:chgData name="Gias Uddin" userId="55db0091-e086-4c80-a435-b1e433c04dc3" providerId="ADAL" clId="{3EFA0AAA-B758-4A04-827F-226699FAF1DA}" dt="2023-01-09T22:28:05.459" v="9" actId="20577"/>
          <ac:spMkLst>
            <pc:docMk/>
            <pc:sldMk cId="601177620" sldId="298"/>
            <ac:spMk id="2" creationId="{98262A75-99C0-4763-9874-91698F4F805A}"/>
          </ac:spMkLst>
        </pc:spChg>
      </pc:sldChg>
      <pc:sldChg chg="modNotesTx">
        <pc:chgData name="Gias Uddin" userId="55db0091-e086-4c80-a435-b1e433c04dc3" providerId="ADAL" clId="{3EFA0AAA-B758-4A04-827F-226699FAF1DA}" dt="2023-01-10T00:34:23.431" v="29" actId="20577"/>
        <pc:sldMkLst>
          <pc:docMk/>
          <pc:sldMk cId="1265907946" sldId="302"/>
        </pc:sldMkLst>
      </pc:sldChg>
    </pc:docChg>
  </pc:docChgLst>
  <pc:docChgLst>
    <pc:chgData name="Yani Ioannou" userId="e5bc257a-a934-48e2-8d38-88d939bc51dd" providerId="ADAL" clId="{318DF230-53F6-FE42-8672-09C7F95CCDC7}"/>
    <pc:docChg chg="undo custSel modSld sldOrd">
      <pc:chgData name="Yani Ioannou" userId="e5bc257a-a934-48e2-8d38-88d939bc51dd" providerId="ADAL" clId="{318DF230-53F6-FE42-8672-09C7F95CCDC7}" dt="2023-01-07T00:21:40.281" v="6508" actId="20577"/>
      <pc:docMkLst>
        <pc:docMk/>
      </pc:docMkLst>
      <pc:sldChg chg="modNotesTx">
        <pc:chgData name="Yani Ioannou" userId="e5bc257a-a934-48e2-8d38-88d939bc51dd" providerId="ADAL" clId="{318DF230-53F6-FE42-8672-09C7F95CCDC7}" dt="2023-01-07T00:04:49.829" v="4310" actId="20577"/>
        <pc:sldMkLst>
          <pc:docMk/>
          <pc:sldMk cId="2530610985" sldId="282"/>
        </pc:sldMkLst>
      </pc:sldChg>
      <pc:sldChg chg="modNotesTx">
        <pc:chgData name="Yani Ioannou" userId="e5bc257a-a934-48e2-8d38-88d939bc51dd" providerId="ADAL" clId="{318DF230-53F6-FE42-8672-09C7F95CCDC7}" dt="2023-01-07T00:08:10.278" v="4628" actId="20577"/>
        <pc:sldMkLst>
          <pc:docMk/>
          <pc:sldMk cId="19755712" sldId="283"/>
        </pc:sldMkLst>
      </pc:sldChg>
      <pc:sldChg chg="modSp mod ord modNotesTx">
        <pc:chgData name="Yani Ioannou" userId="e5bc257a-a934-48e2-8d38-88d939bc51dd" providerId="ADAL" clId="{318DF230-53F6-FE42-8672-09C7F95CCDC7}" dt="2023-01-06T23:56:36.840" v="2675"/>
        <pc:sldMkLst>
          <pc:docMk/>
          <pc:sldMk cId="1995649898" sldId="285"/>
        </pc:sldMkLst>
        <pc:spChg chg="mod">
          <ac:chgData name="Yani Ioannou" userId="e5bc257a-a934-48e2-8d38-88d939bc51dd" providerId="ADAL" clId="{318DF230-53F6-FE42-8672-09C7F95CCDC7}" dt="2023-01-06T23:56:36.840" v="2675"/>
          <ac:spMkLst>
            <pc:docMk/>
            <pc:sldMk cId="1995649898" sldId="285"/>
            <ac:spMk id="2" creationId="{8EAD9F41-1C91-40BE-AA8E-236C2C0D8CAA}"/>
          </ac:spMkLst>
        </pc:spChg>
      </pc:sldChg>
      <pc:sldChg chg="modSp mod modNotesTx">
        <pc:chgData name="Yani Ioannou" userId="e5bc257a-a934-48e2-8d38-88d939bc51dd" providerId="ADAL" clId="{318DF230-53F6-FE42-8672-09C7F95CCDC7}" dt="2023-01-07T00:05:43.458" v="4370" actId="20577"/>
        <pc:sldMkLst>
          <pc:docMk/>
          <pc:sldMk cId="2555685193" sldId="287"/>
        </pc:sldMkLst>
        <pc:spChg chg="mod">
          <ac:chgData name="Yani Ioannou" userId="e5bc257a-a934-48e2-8d38-88d939bc51dd" providerId="ADAL" clId="{318DF230-53F6-FE42-8672-09C7F95CCDC7}" dt="2023-01-06T23:49:24.528" v="2394" actId="20577"/>
          <ac:spMkLst>
            <pc:docMk/>
            <pc:sldMk cId="2555685193" sldId="287"/>
            <ac:spMk id="2" creationId="{E2A24CBD-946A-40D7-9DEB-8323FE2F1ABD}"/>
          </ac:spMkLst>
        </pc:spChg>
        <pc:spChg chg="mod">
          <ac:chgData name="Yani Ioannou" userId="e5bc257a-a934-48e2-8d38-88d939bc51dd" providerId="ADAL" clId="{318DF230-53F6-FE42-8672-09C7F95CCDC7}" dt="2023-01-06T23:50:10.704" v="2396" actId="1076"/>
          <ac:spMkLst>
            <pc:docMk/>
            <pc:sldMk cId="2555685193" sldId="287"/>
            <ac:spMk id="5" creationId="{7B74091B-391C-4826-8AF9-06600C4D0B5A}"/>
          </ac:spMkLst>
        </pc:spChg>
        <pc:graphicFrameChg chg="modGraphic">
          <ac:chgData name="Yani Ioannou" userId="e5bc257a-a934-48e2-8d38-88d939bc51dd" providerId="ADAL" clId="{318DF230-53F6-FE42-8672-09C7F95CCDC7}" dt="2023-01-06T23:42:02.094" v="1596" actId="313"/>
          <ac:graphicFrameMkLst>
            <pc:docMk/>
            <pc:sldMk cId="2555685193" sldId="287"/>
            <ac:graphicFrameMk id="4" creationId="{2D691404-1747-435D-B1E0-D608DCC73684}"/>
          </ac:graphicFrameMkLst>
        </pc:graphicFrameChg>
      </pc:sldChg>
      <pc:sldChg chg="modSp mod">
        <pc:chgData name="Yani Ioannou" userId="e5bc257a-a934-48e2-8d38-88d939bc51dd" providerId="ADAL" clId="{318DF230-53F6-FE42-8672-09C7F95CCDC7}" dt="2023-01-06T23:50:06.733" v="2395" actId="1076"/>
        <pc:sldMkLst>
          <pc:docMk/>
          <pc:sldMk cId="3377306734" sldId="288"/>
        </pc:sldMkLst>
        <pc:spChg chg="mod">
          <ac:chgData name="Yani Ioannou" userId="e5bc257a-a934-48e2-8d38-88d939bc51dd" providerId="ADAL" clId="{318DF230-53F6-FE42-8672-09C7F95CCDC7}" dt="2023-01-06T23:50:06.733" v="2395" actId="1076"/>
          <ac:spMkLst>
            <pc:docMk/>
            <pc:sldMk cId="3377306734" sldId="288"/>
            <ac:spMk id="6" creationId="{D171A217-96E4-49D7-AB3A-C81664635793}"/>
          </ac:spMkLst>
        </pc:spChg>
      </pc:sldChg>
      <pc:sldChg chg="modSp mod modNotesTx">
        <pc:chgData name="Yani Ioannou" userId="e5bc257a-a934-48e2-8d38-88d939bc51dd" providerId="ADAL" clId="{318DF230-53F6-FE42-8672-09C7F95CCDC7}" dt="2023-01-07T00:14:07.762" v="5406" actId="20577"/>
        <pc:sldMkLst>
          <pc:docMk/>
          <pc:sldMk cId="875278976" sldId="289"/>
        </pc:sldMkLst>
        <pc:spChg chg="mod">
          <ac:chgData name="Yani Ioannou" userId="e5bc257a-a934-48e2-8d38-88d939bc51dd" providerId="ADAL" clId="{318DF230-53F6-FE42-8672-09C7F95CCDC7}" dt="2023-01-07T00:09:14.811" v="4658" actId="20577"/>
          <ac:spMkLst>
            <pc:docMk/>
            <pc:sldMk cId="875278976" sldId="289"/>
            <ac:spMk id="2" creationId="{AFADA624-72C8-4807-9E2F-341EFDBDE539}"/>
          </ac:spMkLst>
        </pc:spChg>
        <pc:spChg chg="mod">
          <ac:chgData name="Yani Ioannou" userId="e5bc257a-a934-48e2-8d38-88d939bc51dd" providerId="ADAL" clId="{318DF230-53F6-FE42-8672-09C7F95CCDC7}" dt="2023-01-07T00:14:07.762" v="5406" actId="20577"/>
          <ac:spMkLst>
            <pc:docMk/>
            <pc:sldMk cId="875278976" sldId="289"/>
            <ac:spMk id="4" creationId="{D85AE055-ED45-45E2-9543-80263A695C39}"/>
          </ac:spMkLst>
        </pc:spChg>
      </pc:sldChg>
      <pc:sldChg chg="modSp mod">
        <pc:chgData name="Yani Ioannou" userId="e5bc257a-a934-48e2-8d38-88d939bc51dd" providerId="ADAL" clId="{318DF230-53F6-FE42-8672-09C7F95CCDC7}" dt="2023-01-07T00:12:06.180" v="5034" actId="20577"/>
        <pc:sldMkLst>
          <pc:docMk/>
          <pc:sldMk cId="1315451654" sldId="290"/>
        </pc:sldMkLst>
        <pc:spChg chg="mod">
          <ac:chgData name="Yani Ioannou" userId="e5bc257a-a934-48e2-8d38-88d939bc51dd" providerId="ADAL" clId="{318DF230-53F6-FE42-8672-09C7F95CCDC7}" dt="2023-01-07T00:12:06.180" v="5034" actId="20577"/>
          <ac:spMkLst>
            <pc:docMk/>
            <pc:sldMk cId="1315451654" sldId="290"/>
            <ac:spMk id="3" creationId="{E8C02CFF-DBA3-4BE5-B7E6-3963DBCD00EE}"/>
          </ac:spMkLst>
        </pc:spChg>
      </pc:sldChg>
      <pc:sldChg chg="modSp mod modNotesTx">
        <pc:chgData name="Yani Ioannou" userId="e5bc257a-a934-48e2-8d38-88d939bc51dd" providerId="ADAL" clId="{318DF230-53F6-FE42-8672-09C7F95CCDC7}" dt="2023-01-07T00:13:23.123" v="5391" actId="113"/>
        <pc:sldMkLst>
          <pc:docMk/>
          <pc:sldMk cId="745793528" sldId="291"/>
        </pc:sldMkLst>
        <pc:spChg chg="mod">
          <ac:chgData name="Yani Ioannou" userId="e5bc257a-a934-48e2-8d38-88d939bc51dd" providerId="ADAL" clId="{318DF230-53F6-FE42-8672-09C7F95CCDC7}" dt="2023-01-07T00:13:23.123" v="5391" actId="113"/>
          <ac:spMkLst>
            <pc:docMk/>
            <pc:sldMk cId="745793528" sldId="291"/>
            <ac:spMk id="3" creationId="{968ECD44-F409-4FF5-B00A-840E7EBF8A96}"/>
          </ac:spMkLst>
        </pc:spChg>
      </pc:sldChg>
      <pc:sldChg chg="modNotesTx">
        <pc:chgData name="Yani Ioannou" userId="e5bc257a-a934-48e2-8d38-88d939bc51dd" providerId="ADAL" clId="{318DF230-53F6-FE42-8672-09C7F95CCDC7}" dt="2023-01-07T00:15:31.961" v="5600" actId="20577"/>
        <pc:sldMkLst>
          <pc:docMk/>
          <pc:sldMk cId="4204025084" sldId="294"/>
        </pc:sldMkLst>
      </pc:sldChg>
      <pc:sldChg chg="modSp mod modNotesTx">
        <pc:chgData name="Yani Ioannou" userId="e5bc257a-a934-48e2-8d38-88d939bc51dd" providerId="ADAL" clId="{318DF230-53F6-FE42-8672-09C7F95CCDC7}" dt="2023-01-07T00:17:23.242" v="5810" actId="20577"/>
        <pc:sldMkLst>
          <pc:docMk/>
          <pc:sldMk cId="1509617617" sldId="295"/>
        </pc:sldMkLst>
        <pc:spChg chg="mod">
          <ac:chgData name="Yani Ioannou" userId="e5bc257a-a934-48e2-8d38-88d939bc51dd" providerId="ADAL" clId="{318DF230-53F6-FE42-8672-09C7F95CCDC7}" dt="2023-01-07T00:16:20.196" v="5663" actId="20577"/>
          <ac:spMkLst>
            <pc:docMk/>
            <pc:sldMk cId="1509617617" sldId="295"/>
            <ac:spMk id="2" creationId="{B520964B-A071-454D-A491-9C547F45D267}"/>
          </ac:spMkLst>
        </pc:spChg>
        <pc:spChg chg="mod">
          <ac:chgData name="Yani Ioannou" userId="e5bc257a-a934-48e2-8d38-88d939bc51dd" providerId="ADAL" clId="{318DF230-53F6-FE42-8672-09C7F95CCDC7}" dt="2023-01-07T00:17:23.242" v="5810" actId="20577"/>
          <ac:spMkLst>
            <pc:docMk/>
            <pc:sldMk cId="1509617617" sldId="295"/>
            <ac:spMk id="3" creationId="{3900515B-629A-408E-8022-2A0109AE04E6}"/>
          </ac:spMkLst>
        </pc:spChg>
      </pc:sldChg>
      <pc:sldChg chg="modNotesTx">
        <pc:chgData name="Yani Ioannou" userId="e5bc257a-a934-48e2-8d38-88d939bc51dd" providerId="ADAL" clId="{318DF230-53F6-FE42-8672-09C7F95CCDC7}" dt="2023-01-07T00:19:11.968" v="6155" actId="20577"/>
        <pc:sldMkLst>
          <pc:docMk/>
          <pc:sldMk cId="1090075074" sldId="296"/>
        </pc:sldMkLst>
      </pc:sldChg>
      <pc:sldChg chg="modNotesTx">
        <pc:chgData name="Yani Ioannou" userId="e5bc257a-a934-48e2-8d38-88d939bc51dd" providerId="ADAL" clId="{318DF230-53F6-FE42-8672-09C7F95CCDC7}" dt="2023-01-07T00:19:18.933" v="6158" actId="20577"/>
        <pc:sldMkLst>
          <pc:docMk/>
          <pc:sldMk cId="4180231376" sldId="297"/>
        </pc:sldMkLst>
      </pc:sldChg>
      <pc:sldChg chg="modSp mod modNotesTx">
        <pc:chgData name="Yani Ioannou" userId="e5bc257a-a934-48e2-8d38-88d939bc51dd" providerId="ADAL" clId="{318DF230-53F6-FE42-8672-09C7F95CCDC7}" dt="2023-01-07T00:19:51.458" v="6240" actId="20577"/>
        <pc:sldMkLst>
          <pc:docMk/>
          <pc:sldMk cId="601177620" sldId="298"/>
        </pc:sldMkLst>
        <pc:spChg chg="mod">
          <ac:chgData name="Yani Ioannou" userId="e5bc257a-a934-48e2-8d38-88d939bc51dd" providerId="ADAL" clId="{318DF230-53F6-FE42-8672-09C7F95CCDC7}" dt="2023-01-07T00:17:43.706" v="5811" actId="313"/>
          <ac:spMkLst>
            <pc:docMk/>
            <pc:sldMk cId="601177620" sldId="298"/>
            <ac:spMk id="2" creationId="{98262A75-99C0-4763-9874-91698F4F805A}"/>
          </ac:spMkLst>
        </pc:spChg>
      </pc:sldChg>
      <pc:sldChg chg="modNotesTx">
        <pc:chgData name="Yani Ioannou" userId="e5bc257a-a934-48e2-8d38-88d939bc51dd" providerId="ADAL" clId="{318DF230-53F6-FE42-8672-09C7F95CCDC7}" dt="2023-01-07T00:21:40.281" v="6508" actId="20577"/>
        <pc:sldMkLst>
          <pc:docMk/>
          <pc:sldMk cId="2538532260" sldId="299"/>
        </pc:sldMkLst>
      </pc:sldChg>
      <pc:sldChg chg="modSp mod">
        <pc:chgData name="Yani Ioannou" userId="e5bc257a-a934-48e2-8d38-88d939bc51dd" providerId="ADAL" clId="{318DF230-53F6-FE42-8672-09C7F95CCDC7}" dt="2023-01-06T23:27:59.015" v="105" actId="20577"/>
        <pc:sldMkLst>
          <pc:docMk/>
          <pc:sldMk cId="2300965931" sldId="300"/>
        </pc:sldMkLst>
        <pc:spChg chg="mod">
          <ac:chgData name="Yani Ioannou" userId="e5bc257a-a934-48e2-8d38-88d939bc51dd" providerId="ADAL" clId="{318DF230-53F6-FE42-8672-09C7F95CCDC7}" dt="2023-01-06T23:27:59.015" v="105" actId="20577"/>
          <ac:spMkLst>
            <pc:docMk/>
            <pc:sldMk cId="2300965931" sldId="300"/>
            <ac:spMk id="3" creationId="{B279E737-6473-44CC-80D1-59623F0517CA}"/>
          </ac:spMkLst>
        </pc:spChg>
      </pc:sldChg>
      <pc:sldChg chg="addSp modSp mod modNotesTx">
        <pc:chgData name="Yani Ioannou" userId="e5bc257a-a934-48e2-8d38-88d939bc51dd" providerId="ADAL" clId="{318DF230-53F6-FE42-8672-09C7F95CCDC7}" dt="2023-01-06T23:38:53.146" v="1359" actId="33524"/>
        <pc:sldMkLst>
          <pc:docMk/>
          <pc:sldMk cId="1265907946" sldId="302"/>
        </pc:sldMkLst>
        <pc:spChg chg="mod">
          <ac:chgData name="Yani Ioannou" userId="e5bc257a-a934-48e2-8d38-88d939bc51dd" providerId="ADAL" clId="{318DF230-53F6-FE42-8672-09C7F95CCDC7}" dt="2023-01-06T23:35:33.257" v="689" actId="113"/>
          <ac:spMkLst>
            <pc:docMk/>
            <pc:sldMk cId="1265907946" sldId="302"/>
            <ac:spMk id="3" creationId="{7730F3EC-5B3D-418A-8F2A-222A3B2795A1}"/>
          </ac:spMkLst>
        </pc:spChg>
        <pc:spChg chg="mod">
          <ac:chgData name="Yani Ioannou" userId="e5bc257a-a934-48e2-8d38-88d939bc51dd" providerId="ADAL" clId="{318DF230-53F6-FE42-8672-09C7F95CCDC7}" dt="2023-01-06T23:28:40.210" v="116" actId="1076"/>
          <ac:spMkLst>
            <pc:docMk/>
            <pc:sldMk cId="1265907946" sldId="302"/>
            <ac:spMk id="4" creationId="{9CC50FCC-DB5A-41BD-A290-72D2760B5286}"/>
          </ac:spMkLst>
        </pc:spChg>
        <pc:picChg chg="add mod">
          <ac:chgData name="Yani Ioannou" userId="e5bc257a-a934-48e2-8d38-88d939bc51dd" providerId="ADAL" clId="{318DF230-53F6-FE42-8672-09C7F95CCDC7}" dt="2023-01-06T23:32:14.988" v="256" actId="14100"/>
          <ac:picMkLst>
            <pc:docMk/>
            <pc:sldMk cId="1265907946" sldId="302"/>
            <ac:picMk id="5" creationId="{3ADDCF9E-F9F9-CB6A-2F67-186EBA42532E}"/>
          </ac:picMkLst>
        </pc:picChg>
      </pc:sldChg>
      <pc:sldChg chg="addSp delSp modSp mod modNotesTx">
        <pc:chgData name="Yani Ioannou" userId="e5bc257a-a934-48e2-8d38-88d939bc51dd" providerId="ADAL" clId="{318DF230-53F6-FE42-8672-09C7F95CCDC7}" dt="2023-01-06T23:39:21.251" v="1457" actId="20577"/>
        <pc:sldMkLst>
          <pc:docMk/>
          <pc:sldMk cId="1610835960" sldId="303"/>
        </pc:sldMkLst>
        <pc:spChg chg="mod">
          <ac:chgData name="Yani Ioannou" userId="e5bc257a-a934-48e2-8d38-88d939bc51dd" providerId="ADAL" clId="{318DF230-53F6-FE42-8672-09C7F95CCDC7}" dt="2023-01-06T23:18:23.395" v="1"/>
          <ac:spMkLst>
            <pc:docMk/>
            <pc:sldMk cId="1610835960" sldId="303"/>
            <ac:spMk id="5" creationId="{D3F9F4C7-FAB2-498E-99DD-F5F5EE4AC645}"/>
          </ac:spMkLst>
        </pc:spChg>
        <pc:picChg chg="add del mod">
          <ac:chgData name="Yani Ioannou" userId="e5bc257a-a934-48e2-8d38-88d939bc51dd" providerId="ADAL" clId="{318DF230-53F6-FE42-8672-09C7F95CCDC7}" dt="2023-01-06T23:27:21.113" v="96" actId="478"/>
          <ac:picMkLst>
            <pc:docMk/>
            <pc:sldMk cId="1610835960" sldId="303"/>
            <ac:picMk id="3" creationId="{93DD3EDB-F24E-B092-6C46-5683598F5158}"/>
          </ac:picMkLst>
        </pc:picChg>
        <pc:picChg chg="mod">
          <ac:chgData name="Yani Ioannou" userId="e5bc257a-a934-48e2-8d38-88d939bc51dd" providerId="ADAL" clId="{318DF230-53F6-FE42-8672-09C7F95CCDC7}" dt="2023-01-06T23:31:24.841" v="251" actId="1076"/>
          <ac:picMkLst>
            <pc:docMk/>
            <pc:sldMk cId="1610835960" sldId="303"/>
            <ac:picMk id="4" creationId="{F266395D-5886-4CCE-BCC8-32010C332836}"/>
          </ac:picMkLst>
        </pc:picChg>
        <pc:picChg chg="add del mod">
          <ac:chgData name="Yani Ioannou" userId="e5bc257a-a934-48e2-8d38-88d939bc51dd" providerId="ADAL" clId="{318DF230-53F6-FE42-8672-09C7F95CCDC7}" dt="2023-01-06T23:31:13.636" v="249" actId="478"/>
          <ac:picMkLst>
            <pc:docMk/>
            <pc:sldMk cId="1610835960" sldId="303"/>
            <ac:picMk id="6" creationId="{71CF37FC-50C1-4F8F-12EB-28755B4B7809}"/>
          </ac:picMkLst>
        </pc:picChg>
      </pc:sldChg>
      <pc:sldChg chg="modSp mod">
        <pc:chgData name="Yani Ioannou" userId="e5bc257a-a934-48e2-8d38-88d939bc51dd" providerId="ADAL" clId="{318DF230-53F6-FE42-8672-09C7F95CCDC7}" dt="2023-01-06T23:41:39.513" v="1595" actId="20577"/>
        <pc:sldMkLst>
          <pc:docMk/>
          <pc:sldMk cId="4065379676" sldId="304"/>
        </pc:sldMkLst>
        <pc:spChg chg="mod">
          <ac:chgData name="Yani Ioannou" userId="e5bc257a-a934-48e2-8d38-88d939bc51dd" providerId="ADAL" clId="{318DF230-53F6-FE42-8672-09C7F95CCDC7}" dt="2023-01-06T23:41:39.513" v="1595" actId="20577"/>
          <ac:spMkLst>
            <pc:docMk/>
            <pc:sldMk cId="4065379676" sldId="304"/>
            <ac:spMk id="6" creationId="{E59861A8-D335-4E48-9B27-DBC0935E21EF}"/>
          </ac:spMkLst>
        </pc:spChg>
      </pc:sldChg>
    </pc:docChg>
  </pc:docChgLst>
  <pc:docChgLst>
    <pc:chgData name="Yani Ioannou" userId="e5bc257a-a934-48e2-8d38-88d939bc51dd" providerId="ADAL" clId="{343B1B85-4DAB-E14A-AA91-6F99EF0F0577}"/>
    <pc:docChg chg="undo custSel modSld">
      <pc:chgData name="Yani Ioannou" userId="e5bc257a-a934-48e2-8d38-88d939bc51dd" providerId="ADAL" clId="{343B1B85-4DAB-E14A-AA91-6F99EF0F0577}" dt="2023-01-17T19:16:02.222" v="604" actId="20577"/>
      <pc:docMkLst>
        <pc:docMk/>
      </pc:docMkLst>
      <pc:sldChg chg="addSp delSp modSp mod">
        <pc:chgData name="Yani Ioannou" userId="e5bc257a-a934-48e2-8d38-88d939bc51dd" providerId="ADAL" clId="{343B1B85-4DAB-E14A-AA91-6F99EF0F0577}" dt="2023-01-12T23:38:21.342" v="4"/>
        <pc:sldMkLst>
          <pc:docMk/>
          <pc:sldMk cId="2498249039" sldId="280"/>
        </pc:sldMkLst>
        <pc:spChg chg="add del mod">
          <ac:chgData name="Yani Ioannou" userId="e5bc257a-a934-48e2-8d38-88d939bc51dd" providerId="ADAL" clId="{343B1B85-4DAB-E14A-AA91-6F99EF0F0577}" dt="2023-01-12T23:38:19.178" v="3"/>
          <ac:spMkLst>
            <pc:docMk/>
            <pc:sldMk cId="2498249039" sldId="280"/>
            <ac:spMk id="6" creationId="{659E79C1-286D-C436-60E4-274ACD62958B}"/>
          </ac:spMkLst>
        </pc:spChg>
        <pc:spChg chg="add del">
          <ac:chgData name="Yani Ioannou" userId="e5bc257a-a934-48e2-8d38-88d939bc51dd" providerId="ADAL" clId="{343B1B85-4DAB-E14A-AA91-6F99EF0F0577}" dt="2023-01-12T23:38:19.178" v="3"/>
          <ac:spMkLst>
            <pc:docMk/>
            <pc:sldMk cId="2498249039" sldId="280"/>
            <ac:spMk id="7" creationId="{E856061C-F2AA-C088-C440-BD8495F574AA}"/>
          </ac:spMkLst>
        </pc:spChg>
        <pc:spChg chg="add mod">
          <ac:chgData name="Yani Ioannou" userId="e5bc257a-a934-48e2-8d38-88d939bc51dd" providerId="ADAL" clId="{343B1B85-4DAB-E14A-AA91-6F99EF0F0577}" dt="2023-01-12T23:38:21.342" v="4"/>
          <ac:spMkLst>
            <pc:docMk/>
            <pc:sldMk cId="2498249039" sldId="280"/>
            <ac:spMk id="8" creationId="{DB753A26-0CB5-3205-0683-EDB0C927FAA9}"/>
          </ac:spMkLst>
        </pc:spChg>
      </pc:sldChg>
      <pc:sldChg chg="modNotesTx">
        <pc:chgData name="Yani Ioannou" userId="e5bc257a-a934-48e2-8d38-88d939bc51dd" providerId="ADAL" clId="{343B1B85-4DAB-E14A-AA91-6F99EF0F0577}" dt="2023-01-17T19:05:32.188" v="149" actId="20577"/>
        <pc:sldMkLst>
          <pc:docMk/>
          <pc:sldMk cId="2555685193" sldId="287"/>
        </pc:sldMkLst>
      </pc:sldChg>
      <pc:sldChg chg="modNotesTx">
        <pc:chgData name="Yani Ioannou" userId="e5bc257a-a934-48e2-8d38-88d939bc51dd" providerId="ADAL" clId="{343B1B85-4DAB-E14A-AA91-6F99EF0F0577}" dt="2023-01-17T19:08:06.719" v="585" actId="20577"/>
        <pc:sldMkLst>
          <pc:docMk/>
          <pc:sldMk cId="3377306734" sldId="288"/>
        </pc:sldMkLst>
      </pc:sldChg>
      <pc:sldChg chg="modNotesTx">
        <pc:chgData name="Yani Ioannou" userId="e5bc257a-a934-48e2-8d38-88d939bc51dd" providerId="ADAL" clId="{343B1B85-4DAB-E14A-AA91-6F99EF0F0577}" dt="2023-01-17T19:16:02.222" v="604" actId="20577"/>
        <pc:sldMkLst>
          <pc:docMk/>
          <pc:sldMk cId="745793528" sldId="291"/>
        </pc:sldMkLst>
      </pc:sldChg>
      <pc:sldChg chg="modNotesTx">
        <pc:chgData name="Yani Ioannou" userId="e5bc257a-a934-48e2-8d38-88d939bc51dd" providerId="ADAL" clId="{343B1B85-4DAB-E14A-AA91-6F99EF0F0577}" dt="2023-01-17T19:02:31.284" v="11" actId="20577"/>
        <pc:sldMkLst>
          <pc:docMk/>
          <pc:sldMk cId="1265907946" sldId="302"/>
        </pc:sldMkLst>
      </pc:sldChg>
    </pc:docChg>
  </pc:docChgLst>
  <pc:docChgLst>
    <pc:chgData name="Ronnie De Souza Santos" userId="a062ab5f-33a7-451b-a819-c83f6d64f097" providerId="ADAL" clId="{9E86E8E7-905F-7E47-9CA6-BC81CD009944}"/>
    <pc:docChg chg="undo custSel addSld delSld modSld">
      <pc:chgData name="Ronnie De Souza Santos" userId="a062ab5f-33a7-451b-a819-c83f6d64f097" providerId="ADAL" clId="{9E86E8E7-905F-7E47-9CA6-BC81CD009944}" dt="2024-01-19T04:56:29.349" v="217" actId="20577"/>
      <pc:docMkLst>
        <pc:docMk/>
      </pc:docMkLst>
      <pc:sldChg chg="addSp delSp modSp add mod">
        <pc:chgData name="Ronnie De Souza Santos" userId="a062ab5f-33a7-451b-a819-c83f6d64f097" providerId="ADAL" clId="{9E86E8E7-905F-7E47-9CA6-BC81CD009944}" dt="2024-01-19T04:52:31.090" v="122" actId="113"/>
        <pc:sldMkLst>
          <pc:docMk/>
          <pc:sldMk cId="19755712" sldId="283"/>
        </pc:sldMkLst>
        <pc:spChg chg="del">
          <ac:chgData name="Ronnie De Souza Santos" userId="a062ab5f-33a7-451b-a819-c83f6d64f097" providerId="ADAL" clId="{9E86E8E7-905F-7E47-9CA6-BC81CD009944}" dt="2024-01-19T04:50:39.642" v="91" actId="478"/>
          <ac:spMkLst>
            <pc:docMk/>
            <pc:sldMk cId="19755712" sldId="283"/>
            <ac:spMk id="2" creationId="{694F3142-1062-4BE5-B17B-FC9F222EF135}"/>
          </ac:spMkLst>
        </pc:spChg>
        <pc:spChg chg="add del mod">
          <ac:chgData name="Ronnie De Souza Santos" userId="a062ab5f-33a7-451b-a819-c83f6d64f097" providerId="ADAL" clId="{9E86E8E7-905F-7E47-9CA6-BC81CD009944}" dt="2024-01-19T04:50:42.146" v="92" actId="478"/>
          <ac:spMkLst>
            <pc:docMk/>
            <pc:sldMk cId="19755712" sldId="283"/>
            <ac:spMk id="5" creationId="{35ED1331-F326-8A31-B5AF-268D2B43C7D9}"/>
          </ac:spMkLst>
        </pc:spChg>
        <pc:spChg chg="del">
          <ac:chgData name="Ronnie De Souza Santos" userId="a062ab5f-33a7-451b-a819-c83f6d64f097" providerId="ADAL" clId="{9E86E8E7-905F-7E47-9CA6-BC81CD009944}" dt="2024-01-19T04:50:55.694" v="103" actId="478"/>
          <ac:spMkLst>
            <pc:docMk/>
            <pc:sldMk cId="19755712" sldId="283"/>
            <ac:spMk id="6" creationId="{40F64DDE-81DA-495E-B4ED-FCCFAAADC5C1}"/>
          </ac:spMkLst>
        </pc:spChg>
        <pc:spChg chg="add mod">
          <ac:chgData name="Ronnie De Souza Santos" userId="a062ab5f-33a7-451b-a819-c83f6d64f097" providerId="ADAL" clId="{9E86E8E7-905F-7E47-9CA6-BC81CD009944}" dt="2024-01-19T04:50:46.832" v="93"/>
          <ac:spMkLst>
            <pc:docMk/>
            <pc:sldMk cId="19755712" sldId="283"/>
            <ac:spMk id="7" creationId="{B98761F9-0CF7-D6B7-D517-9FA0B01EF3AB}"/>
          </ac:spMkLst>
        </pc:spChg>
        <pc:spChg chg="add mod">
          <ac:chgData name="Ronnie De Souza Santos" userId="a062ab5f-33a7-451b-a819-c83f6d64f097" providerId="ADAL" clId="{9E86E8E7-905F-7E47-9CA6-BC81CD009944}" dt="2024-01-19T04:50:52.160" v="102" actId="20577"/>
          <ac:spMkLst>
            <pc:docMk/>
            <pc:sldMk cId="19755712" sldId="283"/>
            <ac:spMk id="8" creationId="{26D6D096-04A3-EC70-8A38-07D4DEA41517}"/>
          </ac:spMkLst>
        </pc:spChg>
        <pc:graphicFrameChg chg="modGraphic">
          <ac:chgData name="Ronnie De Souza Santos" userId="a062ab5f-33a7-451b-a819-c83f6d64f097" providerId="ADAL" clId="{9E86E8E7-905F-7E47-9CA6-BC81CD009944}" dt="2024-01-19T04:52:31.090" v="122" actId="113"/>
          <ac:graphicFrameMkLst>
            <pc:docMk/>
            <pc:sldMk cId="19755712" sldId="283"/>
            <ac:graphicFrameMk id="4" creationId="{A0A0217D-915A-48B5-9A2F-9A3E5A6BB2E3}"/>
          </ac:graphicFrameMkLst>
        </pc:graphicFrameChg>
      </pc:sldChg>
      <pc:sldChg chg="addSp delSp modSp add mod">
        <pc:chgData name="Ronnie De Souza Santos" userId="a062ab5f-33a7-451b-a819-c83f6d64f097" providerId="ADAL" clId="{9E86E8E7-905F-7E47-9CA6-BC81CD009944}" dt="2024-01-19T04:45:36.253" v="18" actId="1035"/>
        <pc:sldMkLst>
          <pc:docMk/>
          <pc:sldMk cId="2555685193" sldId="287"/>
        </pc:sldMkLst>
        <pc:spChg chg="del mod">
          <ac:chgData name="Ronnie De Souza Santos" userId="a062ab5f-33a7-451b-a819-c83f6d64f097" providerId="ADAL" clId="{9E86E8E7-905F-7E47-9CA6-BC81CD009944}" dt="2024-01-19T04:45:10.498" v="10" actId="478"/>
          <ac:spMkLst>
            <pc:docMk/>
            <pc:sldMk cId="2555685193" sldId="287"/>
            <ac:spMk id="2" creationId="{E2A24CBD-946A-40D7-9DEB-8323FE2F1ABD}"/>
          </ac:spMkLst>
        </pc:spChg>
        <pc:spChg chg="add mod">
          <ac:chgData name="Ronnie De Souza Santos" userId="a062ab5f-33a7-451b-a819-c83f6d64f097" providerId="ADAL" clId="{9E86E8E7-905F-7E47-9CA6-BC81CD009944}" dt="2024-01-19T04:44:46.164" v="2"/>
          <ac:spMkLst>
            <pc:docMk/>
            <pc:sldMk cId="2555685193" sldId="287"/>
            <ac:spMk id="3" creationId="{1743BCD8-9DBD-90C2-9701-B2AC4C5D92E3}"/>
          </ac:spMkLst>
        </pc:spChg>
        <pc:spChg chg="del">
          <ac:chgData name="Ronnie De Souza Santos" userId="a062ab5f-33a7-451b-a819-c83f6d64f097" providerId="ADAL" clId="{9E86E8E7-905F-7E47-9CA6-BC81CD009944}" dt="2024-01-19T04:45:26.636" v="13" actId="478"/>
          <ac:spMkLst>
            <pc:docMk/>
            <pc:sldMk cId="2555685193" sldId="287"/>
            <ac:spMk id="5" creationId="{7B74091B-391C-4826-8AF9-06600C4D0B5A}"/>
          </ac:spMkLst>
        </pc:spChg>
        <pc:spChg chg="add mod">
          <ac:chgData name="Ronnie De Souza Santos" userId="a062ab5f-33a7-451b-a819-c83f6d64f097" providerId="ADAL" clId="{9E86E8E7-905F-7E47-9CA6-BC81CD009944}" dt="2024-01-19T04:45:09.127" v="9"/>
          <ac:spMkLst>
            <pc:docMk/>
            <pc:sldMk cId="2555685193" sldId="287"/>
            <ac:spMk id="6" creationId="{2C8651AB-2D81-287A-8F89-76259B0370A4}"/>
          </ac:spMkLst>
        </pc:spChg>
        <pc:graphicFrameChg chg="mod modGraphic">
          <ac:chgData name="Ronnie De Souza Santos" userId="a062ab5f-33a7-451b-a819-c83f6d64f097" providerId="ADAL" clId="{9E86E8E7-905F-7E47-9CA6-BC81CD009944}" dt="2024-01-19T04:45:36.253" v="18" actId="1035"/>
          <ac:graphicFrameMkLst>
            <pc:docMk/>
            <pc:sldMk cId="2555685193" sldId="287"/>
            <ac:graphicFrameMk id="4" creationId="{2D691404-1747-435D-B1E0-D608DCC73684}"/>
          </ac:graphicFrameMkLst>
        </pc:graphicFrameChg>
      </pc:sldChg>
      <pc:sldChg chg="addSp delSp modSp add mod">
        <pc:chgData name="Ronnie De Souza Santos" userId="a062ab5f-33a7-451b-a819-c83f6d64f097" providerId="ADAL" clId="{9E86E8E7-905F-7E47-9CA6-BC81CD009944}" dt="2024-01-19T04:46:08.457" v="26" actId="1076"/>
        <pc:sldMkLst>
          <pc:docMk/>
          <pc:sldMk cId="3377306734" sldId="288"/>
        </pc:sldMkLst>
        <pc:spChg chg="del">
          <ac:chgData name="Ronnie De Souza Santos" userId="a062ab5f-33a7-451b-a819-c83f6d64f097" providerId="ADAL" clId="{9E86E8E7-905F-7E47-9CA6-BC81CD009944}" dt="2024-01-19T04:45:49.823" v="22" actId="478"/>
          <ac:spMkLst>
            <pc:docMk/>
            <pc:sldMk cId="3377306734" sldId="288"/>
            <ac:spMk id="2" creationId="{2784D95F-A91D-4955-969B-F3CE1652FC53}"/>
          </ac:spMkLst>
        </pc:spChg>
        <pc:spChg chg="add del mod">
          <ac:chgData name="Ronnie De Souza Santos" userId="a062ab5f-33a7-451b-a819-c83f6d64f097" providerId="ADAL" clId="{9E86E8E7-905F-7E47-9CA6-BC81CD009944}" dt="2024-01-19T04:45:54.553" v="24" actId="478"/>
          <ac:spMkLst>
            <pc:docMk/>
            <pc:sldMk cId="3377306734" sldId="288"/>
            <ac:spMk id="5" creationId="{C6911AC8-D914-D848-A37A-1CBB77BEF1A4}"/>
          </ac:spMkLst>
        </pc:spChg>
        <pc:spChg chg="del">
          <ac:chgData name="Ronnie De Souza Santos" userId="a062ab5f-33a7-451b-a819-c83f6d64f097" providerId="ADAL" clId="{9E86E8E7-905F-7E47-9CA6-BC81CD009944}" dt="2024-01-19T04:45:51.939" v="23" actId="478"/>
          <ac:spMkLst>
            <pc:docMk/>
            <pc:sldMk cId="3377306734" sldId="288"/>
            <ac:spMk id="6" creationId="{D171A217-96E4-49D7-AB3A-C81664635793}"/>
          </ac:spMkLst>
        </pc:spChg>
        <pc:spChg chg="add mod">
          <ac:chgData name="Ronnie De Souza Santos" userId="a062ab5f-33a7-451b-a819-c83f6d64f097" providerId="ADAL" clId="{9E86E8E7-905F-7E47-9CA6-BC81CD009944}" dt="2024-01-19T04:46:00.881" v="25"/>
          <ac:spMkLst>
            <pc:docMk/>
            <pc:sldMk cId="3377306734" sldId="288"/>
            <ac:spMk id="7" creationId="{691BB896-7E32-14E4-D872-278ACD0D9EDC}"/>
          </ac:spMkLst>
        </pc:spChg>
        <pc:spChg chg="add mod">
          <ac:chgData name="Ronnie De Souza Santos" userId="a062ab5f-33a7-451b-a819-c83f6d64f097" providerId="ADAL" clId="{9E86E8E7-905F-7E47-9CA6-BC81CD009944}" dt="2024-01-19T04:46:00.881" v="25"/>
          <ac:spMkLst>
            <pc:docMk/>
            <pc:sldMk cId="3377306734" sldId="288"/>
            <ac:spMk id="8" creationId="{1897F16F-C7AA-E767-866B-55BDA808797D}"/>
          </ac:spMkLst>
        </pc:spChg>
        <pc:graphicFrameChg chg="add del mod">
          <ac:chgData name="Ronnie De Souza Santos" userId="a062ab5f-33a7-451b-a819-c83f6d64f097" providerId="ADAL" clId="{9E86E8E7-905F-7E47-9CA6-BC81CD009944}" dt="2024-01-19T04:46:08.457" v="26" actId="1076"/>
          <ac:graphicFrameMkLst>
            <pc:docMk/>
            <pc:sldMk cId="3377306734" sldId="288"/>
            <ac:graphicFrameMk id="4" creationId="{F0AB4525-A28F-47FC-BEB7-05AA9D17586B}"/>
          </ac:graphicFrameMkLst>
        </pc:graphicFrameChg>
      </pc:sldChg>
      <pc:sldChg chg="addSp delSp modSp add mod">
        <pc:chgData name="Ronnie De Souza Santos" userId="a062ab5f-33a7-451b-a819-c83f6d64f097" providerId="ADAL" clId="{9E86E8E7-905F-7E47-9CA6-BC81CD009944}" dt="2024-01-19T04:48:11.544" v="49" actId="1076"/>
        <pc:sldMkLst>
          <pc:docMk/>
          <pc:sldMk cId="1315451654" sldId="290"/>
        </pc:sldMkLst>
        <pc:spChg chg="del">
          <ac:chgData name="Ronnie De Souza Santos" userId="a062ab5f-33a7-451b-a819-c83f6d64f097" providerId="ADAL" clId="{9E86E8E7-905F-7E47-9CA6-BC81CD009944}" dt="2024-01-19T04:47:01.647" v="31" actId="478"/>
          <ac:spMkLst>
            <pc:docMk/>
            <pc:sldMk cId="1315451654" sldId="290"/>
            <ac:spMk id="2" creationId="{073D9D10-DED2-4FB4-B2F6-3EC8F2D02818}"/>
          </ac:spMkLst>
        </pc:spChg>
        <pc:spChg chg="mod">
          <ac:chgData name="Ronnie De Souza Santos" userId="a062ab5f-33a7-451b-a819-c83f6d64f097" providerId="ADAL" clId="{9E86E8E7-905F-7E47-9CA6-BC81CD009944}" dt="2024-01-19T04:47:11.636" v="35" actId="14100"/>
          <ac:spMkLst>
            <pc:docMk/>
            <pc:sldMk cId="1315451654" sldId="290"/>
            <ac:spMk id="3" creationId="{E8C02CFF-DBA3-4BE5-B7E6-3963DBCD00EE}"/>
          </ac:spMkLst>
        </pc:spChg>
        <pc:spChg chg="del">
          <ac:chgData name="Ronnie De Souza Santos" userId="a062ab5f-33a7-451b-a819-c83f6d64f097" providerId="ADAL" clId="{9E86E8E7-905F-7E47-9CA6-BC81CD009944}" dt="2024-01-19T04:47:08.662" v="34" actId="478"/>
          <ac:spMkLst>
            <pc:docMk/>
            <pc:sldMk cId="1315451654" sldId="290"/>
            <ac:spMk id="4" creationId="{8CF3B727-587E-4FFF-9CF0-B1A98500E615}"/>
          </ac:spMkLst>
        </pc:spChg>
        <pc:spChg chg="add del mod">
          <ac:chgData name="Ronnie De Souza Santos" userId="a062ab5f-33a7-451b-a819-c83f6d64f097" providerId="ADAL" clId="{9E86E8E7-905F-7E47-9CA6-BC81CD009944}" dt="2024-01-19T04:47:03.801" v="32" actId="478"/>
          <ac:spMkLst>
            <pc:docMk/>
            <pc:sldMk cId="1315451654" sldId="290"/>
            <ac:spMk id="6" creationId="{9BDB660F-99FB-A278-DA15-0EE00EF6EA78}"/>
          </ac:spMkLst>
        </pc:spChg>
        <pc:spChg chg="add mod">
          <ac:chgData name="Ronnie De Souza Santos" userId="a062ab5f-33a7-451b-a819-c83f6d64f097" providerId="ADAL" clId="{9E86E8E7-905F-7E47-9CA6-BC81CD009944}" dt="2024-01-19T04:47:04.142" v="33"/>
          <ac:spMkLst>
            <pc:docMk/>
            <pc:sldMk cId="1315451654" sldId="290"/>
            <ac:spMk id="7" creationId="{1FEC33C1-CE71-B6AD-ACC2-BD4FE24A5CFA}"/>
          </ac:spMkLst>
        </pc:spChg>
        <pc:spChg chg="add mod">
          <ac:chgData name="Ronnie De Souza Santos" userId="a062ab5f-33a7-451b-a819-c83f6d64f097" providerId="ADAL" clId="{9E86E8E7-905F-7E47-9CA6-BC81CD009944}" dt="2024-01-19T04:47:04.142" v="33"/>
          <ac:spMkLst>
            <pc:docMk/>
            <pc:sldMk cId="1315451654" sldId="290"/>
            <ac:spMk id="8" creationId="{C17D936A-6356-8E91-AF1F-0E3C8A763D02}"/>
          </ac:spMkLst>
        </pc:spChg>
        <pc:picChg chg="add mod">
          <ac:chgData name="Ronnie De Souza Santos" userId="a062ab5f-33a7-451b-a819-c83f6d64f097" providerId="ADAL" clId="{9E86E8E7-905F-7E47-9CA6-BC81CD009944}" dt="2024-01-19T04:48:11.544" v="49" actId="1076"/>
          <ac:picMkLst>
            <pc:docMk/>
            <pc:sldMk cId="1315451654" sldId="290"/>
            <ac:picMk id="1026" creationId="{E5F34AB1-D958-8AA1-7022-D763F5041748}"/>
          </ac:picMkLst>
        </pc:picChg>
      </pc:sldChg>
      <pc:sldChg chg="addSp delSp modSp add mod">
        <pc:chgData name="Ronnie De Souza Santos" userId="a062ab5f-33a7-451b-a819-c83f6d64f097" providerId="ADAL" clId="{9E86E8E7-905F-7E47-9CA6-BC81CD009944}" dt="2024-01-19T04:48:36.785" v="53" actId="14100"/>
        <pc:sldMkLst>
          <pc:docMk/>
          <pc:sldMk cId="745793528" sldId="291"/>
        </pc:sldMkLst>
        <pc:spChg chg="del">
          <ac:chgData name="Ronnie De Souza Santos" userId="a062ab5f-33a7-451b-a819-c83f6d64f097" providerId="ADAL" clId="{9E86E8E7-905F-7E47-9CA6-BC81CD009944}" dt="2024-01-19T04:47:15.331" v="36" actId="478"/>
          <ac:spMkLst>
            <pc:docMk/>
            <pc:sldMk cId="745793528" sldId="291"/>
            <ac:spMk id="2" creationId="{96CF3A53-F237-4D81-BEEE-8DD0D750CE1B}"/>
          </ac:spMkLst>
        </pc:spChg>
        <pc:spChg chg="mod">
          <ac:chgData name="Ronnie De Souza Santos" userId="a062ab5f-33a7-451b-a819-c83f6d64f097" providerId="ADAL" clId="{9E86E8E7-905F-7E47-9CA6-BC81CD009944}" dt="2024-01-19T04:47:20.615" v="39" actId="14100"/>
          <ac:spMkLst>
            <pc:docMk/>
            <pc:sldMk cId="745793528" sldId="291"/>
            <ac:spMk id="3" creationId="{968ECD44-F409-4FF5-B00A-840E7EBF8A96}"/>
          </ac:spMkLst>
        </pc:spChg>
        <pc:spChg chg="del">
          <ac:chgData name="Ronnie De Souza Santos" userId="a062ab5f-33a7-451b-a819-c83f6d64f097" providerId="ADAL" clId="{9E86E8E7-905F-7E47-9CA6-BC81CD009944}" dt="2024-01-19T04:47:22.607" v="40" actId="478"/>
          <ac:spMkLst>
            <pc:docMk/>
            <pc:sldMk cId="745793528" sldId="291"/>
            <ac:spMk id="4" creationId="{5965CA77-C7D3-43B2-AF82-3EC00A0B80DB}"/>
          </ac:spMkLst>
        </pc:spChg>
        <pc:spChg chg="add del mod">
          <ac:chgData name="Ronnie De Souza Santos" userId="a062ab5f-33a7-451b-a819-c83f6d64f097" providerId="ADAL" clId="{9E86E8E7-905F-7E47-9CA6-BC81CD009944}" dt="2024-01-19T04:47:16.361" v="37" actId="478"/>
          <ac:spMkLst>
            <pc:docMk/>
            <pc:sldMk cId="745793528" sldId="291"/>
            <ac:spMk id="6" creationId="{279F2FCF-67D1-5299-827C-7373C934FE58}"/>
          </ac:spMkLst>
        </pc:spChg>
        <pc:spChg chg="add mod">
          <ac:chgData name="Ronnie De Souza Santos" userId="a062ab5f-33a7-451b-a819-c83f6d64f097" providerId="ADAL" clId="{9E86E8E7-905F-7E47-9CA6-BC81CD009944}" dt="2024-01-19T04:47:16.790" v="38"/>
          <ac:spMkLst>
            <pc:docMk/>
            <pc:sldMk cId="745793528" sldId="291"/>
            <ac:spMk id="7" creationId="{5077C2CD-6FAC-9850-A62F-A5517E8171B4}"/>
          </ac:spMkLst>
        </pc:spChg>
        <pc:spChg chg="add mod">
          <ac:chgData name="Ronnie De Souza Santos" userId="a062ab5f-33a7-451b-a819-c83f6d64f097" providerId="ADAL" clId="{9E86E8E7-905F-7E47-9CA6-BC81CD009944}" dt="2024-01-19T04:47:16.790" v="38"/>
          <ac:spMkLst>
            <pc:docMk/>
            <pc:sldMk cId="745793528" sldId="291"/>
            <ac:spMk id="8" creationId="{F4074C99-0859-3879-077F-2B52749136F8}"/>
          </ac:spMkLst>
        </pc:spChg>
        <pc:picChg chg="add mod">
          <ac:chgData name="Ronnie De Souza Santos" userId="a062ab5f-33a7-451b-a819-c83f6d64f097" providerId="ADAL" clId="{9E86E8E7-905F-7E47-9CA6-BC81CD009944}" dt="2024-01-19T04:48:36.785" v="53" actId="14100"/>
          <ac:picMkLst>
            <pc:docMk/>
            <pc:sldMk cId="745793528" sldId="291"/>
            <ac:picMk id="2050" creationId="{02979687-7258-E582-ACDB-E61A3D6596A7}"/>
          </ac:picMkLst>
        </pc:picChg>
      </pc:sldChg>
      <pc:sldChg chg="addSp delSp modSp add mod">
        <pc:chgData name="Ronnie De Souza Santos" userId="a062ab5f-33a7-451b-a819-c83f6d64f097" providerId="ADAL" clId="{9E86E8E7-905F-7E47-9CA6-BC81CD009944}" dt="2024-01-19T04:49:17.217" v="56" actId="1076"/>
        <pc:sldMkLst>
          <pc:docMk/>
          <pc:sldMk cId="2588016985" sldId="292"/>
        </pc:sldMkLst>
        <pc:spChg chg="del">
          <ac:chgData name="Ronnie De Souza Santos" userId="a062ab5f-33a7-451b-a819-c83f6d64f097" providerId="ADAL" clId="{9E86E8E7-905F-7E47-9CA6-BC81CD009944}" dt="2024-01-19T04:47:25.429" v="41" actId="478"/>
          <ac:spMkLst>
            <pc:docMk/>
            <pc:sldMk cId="2588016985" sldId="292"/>
            <ac:spMk id="2" creationId="{0901F54F-DC82-4266-8ABD-63DAD4A43F86}"/>
          </ac:spMkLst>
        </pc:spChg>
        <pc:spChg chg="mod">
          <ac:chgData name="Ronnie De Souza Santos" userId="a062ab5f-33a7-451b-a819-c83f6d64f097" providerId="ADAL" clId="{9E86E8E7-905F-7E47-9CA6-BC81CD009944}" dt="2024-01-19T04:47:31.187" v="44" actId="14100"/>
          <ac:spMkLst>
            <pc:docMk/>
            <pc:sldMk cId="2588016985" sldId="292"/>
            <ac:spMk id="3" creationId="{49133421-6B5B-41FD-99CB-1DE05A89EC93}"/>
          </ac:spMkLst>
        </pc:spChg>
        <pc:spChg chg="del">
          <ac:chgData name="Ronnie De Souza Santos" userId="a062ab5f-33a7-451b-a819-c83f6d64f097" providerId="ADAL" clId="{9E86E8E7-905F-7E47-9CA6-BC81CD009944}" dt="2024-01-19T04:47:33.517" v="45" actId="478"/>
          <ac:spMkLst>
            <pc:docMk/>
            <pc:sldMk cId="2588016985" sldId="292"/>
            <ac:spMk id="4" creationId="{67FF6C91-2711-49A2-8BB0-65EEE537427E}"/>
          </ac:spMkLst>
        </pc:spChg>
        <pc:spChg chg="add del mod">
          <ac:chgData name="Ronnie De Souza Santos" userId="a062ab5f-33a7-451b-a819-c83f6d64f097" providerId="ADAL" clId="{9E86E8E7-905F-7E47-9CA6-BC81CD009944}" dt="2024-01-19T04:47:26.420" v="42" actId="478"/>
          <ac:spMkLst>
            <pc:docMk/>
            <pc:sldMk cId="2588016985" sldId="292"/>
            <ac:spMk id="6" creationId="{1002F8EC-BABC-2316-A7B0-24F6BB71E18A}"/>
          </ac:spMkLst>
        </pc:spChg>
        <pc:spChg chg="add mod">
          <ac:chgData name="Ronnie De Souza Santos" userId="a062ab5f-33a7-451b-a819-c83f6d64f097" providerId="ADAL" clId="{9E86E8E7-905F-7E47-9CA6-BC81CD009944}" dt="2024-01-19T04:47:26.791" v="43"/>
          <ac:spMkLst>
            <pc:docMk/>
            <pc:sldMk cId="2588016985" sldId="292"/>
            <ac:spMk id="7" creationId="{83E9ABF9-6624-D615-5EEA-D12887621C18}"/>
          </ac:spMkLst>
        </pc:spChg>
        <pc:spChg chg="add mod">
          <ac:chgData name="Ronnie De Souza Santos" userId="a062ab5f-33a7-451b-a819-c83f6d64f097" providerId="ADAL" clId="{9E86E8E7-905F-7E47-9CA6-BC81CD009944}" dt="2024-01-19T04:47:26.791" v="43"/>
          <ac:spMkLst>
            <pc:docMk/>
            <pc:sldMk cId="2588016985" sldId="292"/>
            <ac:spMk id="8" creationId="{B47E1C4B-D3F9-AB81-5902-302251822C60}"/>
          </ac:spMkLst>
        </pc:spChg>
        <pc:picChg chg="add mod">
          <ac:chgData name="Ronnie De Souza Santos" userId="a062ab5f-33a7-451b-a819-c83f6d64f097" providerId="ADAL" clId="{9E86E8E7-905F-7E47-9CA6-BC81CD009944}" dt="2024-01-19T04:49:17.217" v="56" actId="1076"/>
          <ac:picMkLst>
            <pc:docMk/>
            <pc:sldMk cId="2588016985" sldId="292"/>
            <ac:picMk id="3074" creationId="{0AE8A9F6-34E2-AD91-6401-5105D9965829}"/>
          </ac:picMkLst>
        </pc:picChg>
      </pc:sldChg>
      <pc:sldChg chg="addSp delSp modSp add mod">
        <pc:chgData name="Ronnie De Souza Santos" userId="a062ab5f-33a7-451b-a819-c83f6d64f097" providerId="ADAL" clId="{9E86E8E7-905F-7E47-9CA6-BC81CD009944}" dt="2024-01-19T04:56:29.349" v="217" actId="20577"/>
        <pc:sldMkLst>
          <pc:docMk/>
          <pc:sldMk cId="4255370392" sldId="293"/>
        </pc:sldMkLst>
        <pc:spChg chg="del">
          <ac:chgData name="Ronnie De Souza Santos" userId="a062ab5f-33a7-451b-a819-c83f6d64f097" providerId="ADAL" clId="{9E86E8E7-905F-7E47-9CA6-BC81CD009944}" dt="2024-01-19T04:56:22.720" v="208" actId="478"/>
          <ac:spMkLst>
            <pc:docMk/>
            <pc:sldMk cId="4255370392" sldId="293"/>
            <ac:spMk id="2" creationId="{6B9CC9BE-5AF7-4D0C-B722-5285CD942F64}"/>
          </ac:spMkLst>
        </pc:spChg>
        <pc:spChg chg="del">
          <ac:chgData name="Ronnie De Souza Santos" userId="a062ab5f-33a7-451b-a819-c83f6d64f097" providerId="ADAL" clId="{9E86E8E7-905F-7E47-9CA6-BC81CD009944}" dt="2024-01-19T04:56:12.612" v="205" actId="478"/>
          <ac:spMkLst>
            <pc:docMk/>
            <pc:sldMk cId="4255370392" sldId="293"/>
            <ac:spMk id="5" creationId="{A4BC8313-17EE-4717-BB59-9F83E5F2DA84}"/>
          </ac:spMkLst>
        </pc:spChg>
        <pc:spChg chg="add del mod">
          <ac:chgData name="Ronnie De Souza Santos" userId="a062ab5f-33a7-451b-a819-c83f6d64f097" providerId="ADAL" clId="{9E86E8E7-905F-7E47-9CA6-BC81CD009944}" dt="2024-01-19T04:56:25.501" v="209" actId="478"/>
          <ac:spMkLst>
            <pc:docMk/>
            <pc:sldMk cId="4255370392" sldId="293"/>
            <ac:spMk id="6" creationId="{D894C6BE-84D9-CEDD-A1F6-36715048BBC5}"/>
          </ac:spMkLst>
        </pc:spChg>
        <pc:spChg chg="add mod">
          <ac:chgData name="Ronnie De Souza Santos" userId="a062ab5f-33a7-451b-a819-c83f6d64f097" providerId="ADAL" clId="{9E86E8E7-905F-7E47-9CA6-BC81CD009944}" dt="2024-01-19T04:56:25.896" v="210"/>
          <ac:spMkLst>
            <pc:docMk/>
            <pc:sldMk cId="4255370392" sldId="293"/>
            <ac:spMk id="7" creationId="{3C2DF773-3A39-A165-E216-3DAADD310CA0}"/>
          </ac:spMkLst>
        </pc:spChg>
        <pc:spChg chg="add mod">
          <ac:chgData name="Ronnie De Souza Santos" userId="a062ab5f-33a7-451b-a819-c83f6d64f097" providerId="ADAL" clId="{9E86E8E7-905F-7E47-9CA6-BC81CD009944}" dt="2024-01-19T04:56:29.349" v="217" actId="20577"/>
          <ac:spMkLst>
            <pc:docMk/>
            <pc:sldMk cId="4255370392" sldId="293"/>
            <ac:spMk id="8" creationId="{7E227239-AD4E-85E4-CC4F-B5F14550C335}"/>
          </ac:spMkLst>
        </pc:spChg>
      </pc:sldChg>
      <pc:sldChg chg="addSp delSp modSp add mod">
        <pc:chgData name="Ronnie De Souza Santos" userId="a062ab5f-33a7-451b-a819-c83f6d64f097" providerId="ADAL" clId="{9E86E8E7-905F-7E47-9CA6-BC81CD009944}" dt="2024-01-19T04:52:39.276" v="123" actId="113"/>
        <pc:sldMkLst>
          <pc:docMk/>
          <pc:sldMk cId="4204025084" sldId="294"/>
        </pc:sldMkLst>
        <pc:spChg chg="del">
          <ac:chgData name="Ronnie De Souza Santos" userId="a062ab5f-33a7-451b-a819-c83f6d64f097" providerId="ADAL" clId="{9E86E8E7-905F-7E47-9CA6-BC81CD009944}" dt="2024-01-19T04:49:30.784" v="57" actId="478"/>
          <ac:spMkLst>
            <pc:docMk/>
            <pc:sldMk cId="4204025084" sldId="294"/>
            <ac:spMk id="2" creationId="{3DE7CF41-4F02-4403-BFA2-762DA33811CC}"/>
          </ac:spMkLst>
        </pc:spChg>
        <pc:spChg chg="add del mod">
          <ac:chgData name="Ronnie De Souza Santos" userId="a062ab5f-33a7-451b-a819-c83f6d64f097" providerId="ADAL" clId="{9E86E8E7-905F-7E47-9CA6-BC81CD009944}" dt="2024-01-19T04:49:32.780" v="58" actId="478"/>
          <ac:spMkLst>
            <pc:docMk/>
            <pc:sldMk cId="4204025084" sldId="294"/>
            <ac:spMk id="4" creationId="{12FF6B29-4C0D-A382-17B9-B5517D505F28}"/>
          </ac:spMkLst>
        </pc:spChg>
        <pc:spChg chg="add del mod">
          <ac:chgData name="Ronnie De Souza Santos" userId="a062ab5f-33a7-451b-a819-c83f6d64f097" providerId="ADAL" clId="{9E86E8E7-905F-7E47-9CA6-BC81CD009944}" dt="2024-01-19T04:52:21.969" v="121" actId="478"/>
          <ac:spMkLst>
            <pc:docMk/>
            <pc:sldMk cId="4204025084" sldId="294"/>
            <ac:spMk id="6" creationId="{55E9A7DB-75F1-4EED-B73E-F73AE9D90B53}"/>
          </ac:spMkLst>
        </pc:spChg>
        <pc:spChg chg="add mod">
          <ac:chgData name="Ronnie De Souza Santos" userId="a062ab5f-33a7-451b-a819-c83f6d64f097" providerId="ADAL" clId="{9E86E8E7-905F-7E47-9CA6-BC81CD009944}" dt="2024-01-19T04:49:33.156" v="59"/>
          <ac:spMkLst>
            <pc:docMk/>
            <pc:sldMk cId="4204025084" sldId="294"/>
            <ac:spMk id="7" creationId="{BC85586C-6765-D4EA-11B7-A04CC6D06788}"/>
          </ac:spMkLst>
        </pc:spChg>
        <pc:spChg chg="add mod">
          <ac:chgData name="Ronnie De Souza Santos" userId="a062ab5f-33a7-451b-a819-c83f6d64f097" providerId="ADAL" clId="{9E86E8E7-905F-7E47-9CA6-BC81CD009944}" dt="2024-01-19T04:49:36.394" v="66" actId="20577"/>
          <ac:spMkLst>
            <pc:docMk/>
            <pc:sldMk cId="4204025084" sldId="294"/>
            <ac:spMk id="8" creationId="{9D27B801-82EE-F126-E7B9-67B41982E660}"/>
          </ac:spMkLst>
        </pc:spChg>
        <pc:graphicFrameChg chg="modGraphic">
          <ac:chgData name="Ronnie De Souza Santos" userId="a062ab5f-33a7-451b-a819-c83f6d64f097" providerId="ADAL" clId="{9E86E8E7-905F-7E47-9CA6-BC81CD009944}" dt="2024-01-19T04:52:39.276" v="123" actId="113"/>
          <ac:graphicFrameMkLst>
            <pc:docMk/>
            <pc:sldMk cId="4204025084" sldId="294"/>
            <ac:graphicFrameMk id="5" creationId="{52DAE454-CE29-49F0-8010-95D7BE54FE72}"/>
          </ac:graphicFrameMkLst>
        </pc:graphicFrameChg>
      </pc:sldChg>
      <pc:sldChg chg="addSp delSp modSp add mod">
        <pc:chgData name="Ronnie De Souza Santos" userId="a062ab5f-33a7-451b-a819-c83f6d64f097" providerId="ADAL" clId="{9E86E8E7-905F-7E47-9CA6-BC81CD009944}" dt="2024-01-19T04:52:50.300" v="126" actId="113"/>
        <pc:sldMkLst>
          <pc:docMk/>
          <pc:sldMk cId="2538532260" sldId="299"/>
        </pc:sldMkLst>
        <pc:spChg chg="del">
          <ac:chgData name="Ronnie De Souza Santos" userId="a062ab5f-33a7-451b-a819-c83f6d64f097" providerId="ADAL" clId="{9E86E8E7-905F-7E47-9CA6-BC81CD009944}" dt="2024-01-19T04:51:46.671" v="107" actId="478"/>
          <ac:spMkLst>
            <pc:docMk/>
            <pc:sldMk cId="2538532260" sldId="299"/>
            <ac:spMk id="2" creationId="{FE955D68-A7FE-4B07-B2A5-4F24D2E59D1E}"/>
          </ac:spMkLst>
        </pc:spChg>
        <pc:spChg chg="del">
          <ac:chgData name="Ronnie De Souza Santos" userId="a062ab5f-33a7-451b-a819-c83f6d64f097" providerId="ADAL" clId="{9E86E8E7-905F-7E47-9CA6-BC81CD009944}" dt="2024-01-19T04:51:55.511" v="118" actId="478"/>
          <ac:spMkLst>
            <pc:docMk/>
            <pc:sldMk cId="2538532260" sldId="299"/>
            <ac:spMk id="5" creationId="{7D4774CA-95C7-4280-BE1D-85D88A91E0D8}"/>
          </ac:spMkLst>
        </pc:spChg>
        <pc:spChg chg="add del mod">
          <ac:chgData name="Ronnie De Souza Santos" userId="a062ab5f-33a7-451b-a819-c83f6d64f097" providerId="ADAL" clId="{9E86E8E7-905F-7E47-9CA6-BC81CD009944}" dt="2024-01-19T04:51:47.782" v="108" actId="478"/>
          <ac:spMkLst>
            <pc:docMk/>
            <pc:sldMk cId="2538532260" sldId="299"/>
            <ac:spMk id="6" creationId="{801AB50E-C3C8-1EF1-5B33-696B2B49DFCF}"/>
          </ac:spMkLst>
        </pc:spChg>
        <pc:spChg chg="add mod">
          <ac:chgData name="Ronnie De Souza Santos" userId="a062ab5f-33a7-451b-a819-c83f6d64f097" providerId="ADAL" clId="{9E86E8E7-905F-7E47-9CA6-BC81CD009944}" dt="2024-01-19T04:51:48.156" v="109"/>
          <ac:spMkLst>
            <pc:docMk/>
            <pc:sldMk cId="2538532260" sldId="299"/>
            <ac:spMk id="7" creationId="{0550145D-9EC4-E20D-1D83-C9FF9C09AC52}"/>
          </ac:spMkLst>
        </pc:spChg>
        <pc:spChg chg="add mod">
          <ac:chgData name="Ronnie De Souza Santos" userId="a062ab5f-33a7-451b-a819-c83f6d64f097" providerId="ADAL" clId="{9E86E8E7-905F-7E47-9CA6-BC81CD009944}" dt="2024-01-19T04:51:51.792" v="117" actId="20577"/>
          <ac:spMkLst>
            <pc:docMk/>
            <pc:sldMk cId="2538532260" sldId="299"/>
            <ac:spMk id="8" creationId="{4D427328-6B66-26BB-CB31-600FEB9CD6CD}"/>
          </ac:spMkLst>
        </pc:spChg>
        <pc:graphicFrameChg chg="modGraphic">
          <ac:chgData name="Ronnie De Souza Santos" userId="a062ab5f-33a7-451b-a819-c83f6d64f097" providerId="ADAL" clId="{9E86E8E7-905F-7E47-9CA6-BC81CD009944}" dt="2024-01-19T04:52:50.300" v="126" actId="113"/>
          <ac:graphicFrameMkLst>
            <pc:docMk/>
            <pc:sldMk cId="2538532260" sldId="299"/>
            <ac:graphicFrameMk id="4" creationId="{1BD42DDC-FF80-4125-9C38-BDF22C5304AB}"/>
          </ac:graphicFrameMkLst>
        </pc:graphicFrameChg>
      </pc:sldChg>
      <pc:sldChg chg="addSp modSp mod">
        <pc:chgData name="Ronnie De Souza Santos" userId="a062ab5f-33a7-451b-a819-c83f6d64f097" providerId="ADAL" clId="{9E86E8E7-905F-7E47-9CA6-BC81CD009944}" dt="2024-01-19T04:50:11.479" v="89" actId="20577"/>
        <pc:sldMkLst>
          <pc:docMk/>
          <pc:sldMk cId="3221604697" sldId="380"/>
        </pc:sldMkLst>
        <pc:spChg chg="add mod">
          <ac:chgData name="Ronnie De Souza Santos" userId="a062ab5f-33a7-451b-a819-c83f6d64f097" providerId="ADAL" clId="{9E86E8E7-905F-7E47-9CA6-BC81CD009944}" dt="2024-01-19T04:50:11.479" v="89" actId="20577"/>
          <ac:spMkLst>
            <pc:docMk/>
            <pc:sldMk cId="3221604697" sldId="380"/>
            <ac:spMk id="3" creationId="{A852DB45-89C2-7CF3-23EB-D99C2C9FAC56}"/>
          </ac:spMkLst>
        </pc:spChg>
        <pc:picChg chg="mod">
          <ac:chgData name="Ronnie De Souza Santos" userId="a062ab5f-33a7-451b-a819-c83f6d64f097" providerId="ADAL" clId="{9E86E8E7-905F-7E47-9CA6-BC81CD009944}" dt="2024-01-19T04:49:53.872" v="69" actId="1076"/>
          <ac:picMkLst>
            <pc:docMk/>
            <pc:sldMk cId="3221604697" sldId="380"/>
            <ac:picMk id="2" creationId="{3D2E09CC-5DE3-A9C6-4747-8A526A2A6BCA}"/>
          </ac:picMkLst>
        </pc:picChg>
      </pc:sldChg>
      <pc:sldChg chg="modSp mod">
        <pc:chgData name="Ronnie De Souza Santos" userId="a062ab5f-33a7-451b-a819-c83f6d64f097" providerId="ADAL" clId="{9E86E8E7-905F-7E47-9CA6-BC81CD009944}" dt="2024-01-19T04:46:56.421" v="30" actId="1076"/>
        <pc:sldMkLst>
          <pc:docMk/>
          <pc:sldMk cId="1068525679" sldId="1265"/>
        </pc:sldMkLst>
        <pc:spChg chg="mod">
          <ac:chgData name="Ronnie De Souza Santos" userId="a062ab5f-33a7-451b-a819-c83f6d64f097" providerId="ADAL" clId="{9E86E8E7-905F-7E47-9CA6-BC81CD009944}" dt="2024-01-19T04:46:56.421" v="30" actId="1076"/>
          <ac:spMkLst>
            <pc:docMk/>
            <pc:sldMk cId="1068525679" sldId="1265"/>
            <ac:spMk id="3" creationId="{7DC15DBC-F1E5-EB31-A80D-0AFBFA4D0310}"/>
          </ac:spMkLst>
        </pc:spChg>
      </pc:sldChg>
      <pc:sldChg chg="modSp mod">
        <pc:chgData name="Ronnie De Souza Santos" userId="a062ab5f-33a7-451b-a819-c83f6d64f097" providerId="ADAL" clId="{9E86E8E7-905F-7E47-9CA6-BC81CD009944}" dt="2024-01-19T04:51:42.249" v="106" actId="1076"/>
        <pc:sldMkLst>
          <pc:docMk/>
          <pc:sldMk cId="656907531" sldId="1266"/>
        </pc:sldMkLst>
        <pc:spChg chg="mod">
          <ac:chgData name="Ronnie De Souza Santos" userId="a062ab5f-33a7-451b-a819-c83f6d64f097" providerId="ADAL" clId="{9E86E8E7-905F-7E47-9CA6-BC81CD009944}" dt="2024-01-19T04:51:42.249" v="106" actId="1076"/>
          <ac:spMkLst>
            <pc:docMk/>
            <pc:sldMk cId="656907531" sldId="1266"/>
            <ac:spMk id="3" creationId="{7DC15DBC-F1E5-EB31-A80D-0AFBFA4D0310}"/>
          </ac:spMkLst>
        </pc:spChg>
      </pc:sldChg>
      <pc:sldChg chg="modSp mod">
        <pc:chgData name="Ronnie De Souza Santos" userId="a062ab5f-33a7-451b-a819-c83f6d64f097" providerId="ADAL" clId="{9E86E8E7-905F-7E47-9CA6-BC81CD009944}" dt="2024-01-19T04:53:40.071" v="130" actId="1076"/>
        <pc:sldMkLst>
          <pc:docMk/>
          <pc:sldMk cId="2198546328" sldId="1271"/>
        </pc:sldMkLst>
        <pc:spChg chg="mod">
          <ac:chgData name="Ronnie De Souza Santos" userId="a062ab5f-33a7-451b-a819-c83f6d64f097" providerId="ADAL" clId="{9E86E8E7-905F-7E47-9CA6-BC81CD009944}" dt="2024-01-19T04:53:40.071" v="130" actId="1076"/>
          <ac:spMkLst>
            <pc:docMk/>
            <pc:sldMk cId="2198546328" sldId="1271"/>
            <ac:spMk id="3" creationId="{7DC15DBC-F1E5-EB31-A80D-0AFBFA4D0310}"/>
          </ac:spMkLst>
        </pc:spChg>
      </pc:sldChg>
      <pc:sldChg chg="modSp mod">
        <pc:chgData name="Ronnie De Souza Santos" userId="a062ab5f-33a7-451b-a819-c83f6d64f097" providerId="ADAL" clId="{9E86E8E7-905F-7E47-9CA6-BC81CD009944}" dt="2024-01-19T04:56:16.632" v="207" actId="1076"/>
        <pc:sldMkLst>
          <pc:docMk/>
          <pc:sldMk cId="2035662012" sldId="1274"/>
        </pc:sldMkLst>
        <pc:spChg chg="mod">
          <ac:chgData name="Ronnie De Souza Santos" userId="a062ab5f-33a7-451b-a819-c83f6d64f097" providerId="ADAL" clId="{9E86E8E7-905F-7E47-9CA6-BC81CD009944}" dt="2024-01-19T04:56:16.632" v="207" actId="1076"/>
          <ac:spMkLst>
            <pc:docMk/>
            <pc:sldMk cId="2035662012" sldId="1274"/>
            <ac:spMk id="3" creationId="{7DC15DBC-F1E5-EB31-A80D-0AFBFA4D0310}"/>
          </ac:spMkLst>
        </pc:spChg>
      </pc:sldChg>
      <pc:sldChg chg="add del">
        <pc:chgData name="Ronnie De Souza Santos" userId="a062ab5f-33a7-451b-a819-c83f6d64f097" providerId="ADAL" clId="{9E86E8E7-905F-7E47-9CA6-BC81CD009944}" dt="2024-01-19T04:46:14.555" v="27" actId="2696"/>
        <pc:sldMkLst>
          <pc:docMk/>
          <pc:sldMk cId="1964664825" sldId="1276"/>
        </pc:sldMkLst>
      </pc:sldChg>
      <pc:sldChg chg="addSp delSp modSp add mod">
        <pc:chgData name="Ronnie De Souza Santos" userId="a062ab5f-33a7-451b-a819-c83f6d64f097" providerId="ADAL" clId="{9E86E8E7-905F-7E47-9CA6-BC81CD009944}" dt="2024-01-19T04:53:59.682" v="145" actId="113"/>
        <pc:sldMkLst>
          <pc:docMk/>
          <pc:sldMk cId="3689755784" sldId="1276"/>
        </pc:sldMkLst>
        <pc:spChg chg="del">
          <ac:chgData name="Ronnie De Souza Santos" userId="a062ab5f-33a7-451b-a819-c83f6d64f097" providerId="ADAL" clId="{9E86E8E7-905F-7E47-9CA6-BC81CD009944}" dt="2024-01-19T04:53:44.484" v="131" actId="478"/>
          <ac:spMkLst>
            <pc:docMk/>
            <pc:sldMk cId="3689755784" sldId="1276"/>
            <ac:spMk id="2" creationId="{6B9CC9BE-5AF7-4D0C-B722-5285CD942F64}"/>
          </ac:spMkLst>
        </pc:spChg>
        <pc:spChg chg="del">
          <ac:chgData name="Ronnie De Souza Santos" userId="a062ab5f-33a7-451b-a819-c83f6d64f097" providerId="ADAL" clId="{9E86E8E7-905F-7E47-9CA6-BC81CD009944}" dt="2024-01-19T04:53:37.309" v="128" actId="478"/>
          <ac:spMkLst>
            <pc:docMk/>
            <pc:sldMk cId="3689755784" sldId="1276"/>
            <ac:spMk id="5" creationId="{A4BC8313-17EE-4717-BB59-9F83E5F2DA84}"/>
          </ac:spMkLst>
        </pc:spChg>
        <pc:spChg chg="add del mod">
          <ac:chgData name="Ronnie De Souza Santos" userId="a062ab5f-33a7-451b-a819-c83f6d64f097" providerId="ADAL" clId="{9E86E8E7-905F-7E47-9CA6-BC81CD009944}" dt="2024-01-19T04:53:45.455" v="132" actId="478"/>
          <ac:spMkLst>
            <pc:docMk/>
            <pc:sldMk cId="3689755784" sldId="1276"/>
            <ac:spMk id="6" creationId="{6319DFC2-CAB9-35F0-F824-FC96B2F02637}"/>
          </ac:spMkLst>
        </pc:spChg>
        <pc:spChg chg="add mod">
          <ac:chgData name="Ronnie De Souza Santos" userId="a062ab5f-33a7-451b-a819-c83f6d64f097" providerId="ADAL" clId="{9E86E8E7-905F-7E47-9CA6-BC81CD009944}" dt="2024-01-19T04:53:45.828" v="133"/>
          <ac:spMkLst>
            <pc:docMk/>
            <pc:sldMk cId="3689755784" sldId="1276"/>
            <ac:spMk id="7" creationId="{1FA2159A-5AC5-CF53-5FD5-B7CA17F574B0}"/>
          </ac:spMkLst>
        </pc:spChg>
        <pc:spChg chg="add mod">
          <ac:chgData name="Ronnie De Souza Santos" userId="a062ab5f-33a7-451b-a819-c83f6d64f097" providerId="ADAL" clId="{9E86E8E7-905F-7E47-9CA6-BC81CD009944}" dt="2024-01-19T04:53:51.318" v="142" actId="20577"/>
          <ac:spMkLst>
            <pc:docMk/>
            <pc:sldMk cId="3689755784" sldId="1276"/>
            <ac:spMk id="8" creationId="{C260BD9F-158F-12EF-97B1-B3C81FB310CB}"/>
          </ac:spMkLst>
        </pc:spChg>
        <pc:graphicFrameChg chg="modGraphic">
          <ac:chgData name="Ronnie De Souza Santos" userId="a062ab5f-33a7-451b-a819-c83f6d64f097" providerId="ADAL" clId="{9E86E8E7-905F-7E47-9CA6-BC81CD009944}" dt="2024-01-19T04:53:59.682" v="145" actId="113"/>
          <ac:graphicFrameMkLst>
            <pc:docMk/>
            <pc:sldMk cId="3689755784" sldId="1276"/>
            <ac:graphicFrameMk id="4" creationId="{921D3F03-B20B-489C-977C-E9961F388013}"/>
          </ac:graphicFrameMkLst>
        </pc:graphicFrameChg>
      </pc:sldChg>
      <pc:sldChg chg="addSp delSp modSp add mod">
        <pc:chgData name="Ronnie De Souza Santos" userId="a062ab5f-33a7-451b-a819-c83f6d64f097" providerId="ADAL" clId="{9E86E8E7-905F-7E47-9CA6-BC81CD009944}" dt="2024-01-19T04:55:32.910" v="172" actId="478"/>
        <pc:sldMkLst>
          <pc:docMk/>
          <pc:sldMk cId="3371116755" sldId="1277"/>
        </pc:sldMkLst>
        <pc:spChg chg="del">
          <ac:chgData name="Ronnie De Souza Santos" userId="a062ab5f-33a7-451b-a819-c83f6d64f097" providerId="ADAL" clId="{9E86E8E7-905F-7E47-9CA6-BC81CD009944}" dt="2024-01-19T04:55:02.193" v="147" actId="478"/>
          <ac:spMkLst>
            <pc:docMk/>
            <pc:sldMk cId="3371116755" sldId="1277"/>
            <ac:spMk id="2" creationId="{BF7FC066-A29D-40D4-83A8-EEE89DA8B4CB}"/>
          </ac:spMkLst>
        </pc:spChg>
        <pc:spChg chg="add del mod">
          <ac:chgData name="Ronnie De Souza Santos" userId="a062ab5f-33a7-451b-a819-c83f6d64f097" providerId="ADAL" clId="{9E86E8E7-905F-7E47-9CA6-BC81CD009944}" dt="2024-01-19T04:55:03.226" v="148" actId="478"/>
          <ac:spMkLst>
            <pc:docMk/>
            <pc:sldMk cId="3371116755" sldId="1277"/>
            <ac:spMk id="4" creationId="{180A3C3A-FB2A-9848-FD1E-94EC8610414A}"/>
          </ac:spMkLst>
        </pc:spChg>
        <pc:spChg chg="del">
          <ac:chgData name="Ronnie De Souza Santos" userId="a062ab5f-33a7-451b-a819-c83f6d64f097" providerId="ADAL" clId="{9E86E8E7-905F-7E47-9CA6-BC81CD009944}" dt="2024-01-19T04:55:32.910" v="172" actId="478"/>
          <ac:spMkLst>
            <pc:docMk/>
            <pc:sldMk cId="3371116755" sldId="1277"/>
            <ac:spMk id="5" creationId="{735AFAA1-67BE-4684-A95A-B276A388BCB7}"/>
          </ac:spMkLst>
        </pc:spChg>
        <pc:spChg chg="add mod">
          <ac:chgData name="Ronnie De Souza Santos" userId="a062ab5f-33a7-451b-a819-c83f6d64f097" providerId="ADAL" clId="{9E86E8E7-905F-7E47-9CA6-BC81CD009944}" dt="2024-01-19T04:55:03.539" v="149"/>
          <ac:spMkLst>
            <pc:docMk/>
            <pc:sldMk cId="3371116755" sldId="1277"/>
            <ac:spMk id="6" creationId="{5B6F209F-6AEB-A23D-9254-1390AF73663B}"/>
          </ac:spMkLst>
        </pc:spChg>
        <pc:spChg chg="add mod">
          <ac:chgData name="Ronnie De Souza Santos" userId="a062ab5f-33a7-451b-a819-c83f6d64f097" providerId="ADAL" clId="{9E86E8E7-905F-7E47-9CA6-BC81CD009944}" dt="2024-01-19T04:55:12.125" v="168" actId="20577"/>
          <ac:spMkLst>
            <pc:docMk/>
            <pc:sldMk cId="3371116755" sldId="1277"/>
            <ac:spMk id="7" creationId="{2321ADB2-AEAE-EEC1-A3E0-C2E917D91557}"/>
          </ac:spMkLst>
        </pc:spChg>
      </pc:sldChg>
      <pc:sldChg chg="addSp delSp modSp add mod">
        <pc:chgData name="Ronnie De Souza Santos" userId="a062ab5f-33a7-451b-a819-c83f6d64f097" providerId="ADAL" clId="{9E86E8E7-905F-7E47-9CA6-BC81CD009944}" dt="2024-01-19T04:55:43.979" v="181" actId="20577"/>
        <pc:sldMkLst>
          <pc:docMk/>
          <pc:sldMk cId="918854949" sldId="1278"/>
        </pc:sldMkLst>
        <pc:spChg chg="del">
          <ac:chgData name="Ronnie De Souza Santos" userId="a062ab5f-33a7-451b-a819-c83f6d64f097" providerId="ADAL" clId="{9E86E8E7-905F-7E47-9CA6-BC81CD009944}" dt="2024-01-19T04:55:25.730" v="169" actId="478"/>
          <ac:spMkLst>
            <pc:docMk/>
            <pc:sldMk cId="918854949" sldId="1278"/>
            <ac:spMk id="2" creationId="{3528CB13-F691-4B46-AF8A-7664AFF7C7E0}"/>
          </ac:spMkLst>
        </pc:spChg>
        <pc:spChg chg="add del mod">
          <ac:chgData name="Ronnie De Souza Santos" userId="a062ab5f-33a7-451b-a819-c83f6d64f097" providerId="ADAL" clId="{9E86E8E7-905F-7E47-9CA6-BC81CD009944}" dt="2024-01-19T04:55:38.595" v="173" actId="478"/>
          <ac:spMkLst>
            <pc:docMk/>
            <pc:sldMk cId="918854949" sldId="1278"/>
            <ac:spMk id="4" creationId="{07843F02-D561-4EDA-8DAE-87F5C66F672D}"/>
          </ac:spMkLst>
        </pc:spChg>
        <pc:spChg chg="del">
          <ac:chgData name="Ronnie De Souza Santos" userId="a062ab5f-33a7-451b-a819-c83f6d64f097" providerId="ADAL" clId="{9E86E8E7-905F-7E47-9CA6-BC81CD009944}" dt="2024-01-19T04:55:29.871" v="171" actId="478"/>
          <ac:spMkLst>
            <pc:docMk/>
            <pc:sldMk cId="918854949" sldId="1278"/>
            <ac:spMk id="5" creationId="{CB964512-CC22-4BE0-B8CA-24C6B82E1DBB}"/>
          </ac:spMkLst>
        </pc:spChg>
        <pc:spChg chg="add mod">
          <ac:chgData name="Ronnie De Souza Santos" userId="a062ab5f-33a7-451b-a819-c83f6d64f097" providerId="ADAL" clId="{9E86E8E7-905F-7E47-9CA6-BC81CD009944}" dt="2024-01-19T04:55:27.698" v="170"/>
          <ac:spMkLst>
            <pc:docMk/>
            <pc:sldMk cId="918854949" sldId="1278"/>
            <ac:spMk id="6" creationId="{283DB593-CC47-1398-6029-AE70AB83CCAD}"/>
          </ac:spMkLst>
        </pc:spChg>
        <pc:spChg chg="add mod">
          <ac:chgData name="Ronnie De Souza Santos" userId="a062ab5f-33a7-451b-a819-c83f6d64f097" providerId="ADAL" clId="{9E86E8E7-905F-7E47-9CA6-BC81CD009944}" dt="2024-01-19T04:55:43.979" v="181" actId="20577"/>
          <ac:spMkLst>
            <pc:docMk/>
            <pc:sldMk cId="918854949" sldId="1278"/>
            <ac:spMk id="7" creationId="{4C3296DF-2FE8-40CC-E033-847238AEAE36}"/>
          </ac:spMkLst>
        </pc:spChg>
      </pc:sldChg>
      <pc:sldChg chg="addSp delSp modSp add mod">
        <pc:chgData name="Ronnie De Souza Santos" userId="a062ab5f-33a7-451b-a819-c83f6d64f097" providerId="ADAL" clId="{9E86E8E7-905F-7E47-9CA6-BC81CD009944}" dt="2024-01-19T04:56:03.956" v="204" actId="20577"/>
        <pc:sldMkLst>
          <pc:docMk/>
          <pc:sldMk cId="3825621993" sldId="1279"/>
        </pc:sldMkLst>
        <pc:spChg chg="del">
          <ac:chgData name="Ronnie De Souza Santos" userId="a062ab5f-33a7-451b-a819-c83f6d64f097" providerId="ADAL" clId="{9E86E8E7-905F-7E47-9CA6-BC81CD009944}" dt="2024-01-19T04:55:55.135" v="183" actId="478"/>
          <ac:spMkLst>
            <pc:docMk/>
            <pc:sldMk cId="3825621993" sldId="1279"/>
            <ac:spMk id="2" creationId="{8D9D7151-6234-4255-A90C-13196F83177F}"/>
          </ac:spMkLst>
        </pc:spChg>
        <pc:spChg chg="del">
          <ac:chgData name="Ronnie De Souza Santos" userId="a062ab5f-33a7-451b-a819-c83f6d64f097" providerId="ADAL" clId="{9E86E8E7-905F-7E47-9CA6-BC81CD009944}" dt="2024-01-19T04:55:50.061" v="182" actId="478"/>
          <ac:spMkLst>
            <pc:docMk/>
            <pc:sldMk cId="3825621993" sldId="1279"/>
            <ac:spMk id="5" creationId="{AA727299-47CA-41D7-AA3C-A3F987B4589E}"/>
          </ac:spMkLst>
        </pc:spChg>
        <pc:spChg chg="add del mod">
          <ac:chgData name="Ronnie De Souza Santos" userId="a062ab5f-33a7-451b-a819-c83f6d64f097" providerId="ADAL" clId="{9E86E8E7-905F-7E47-9CA6-BC81CD009944}" dt="2024-01-19T04:55:56.112" v="184" actId="478"/>
          <ac:spMkLst>
            <pc:docMk/>
            <pc:sldMk cId="3825621993" sldId="1279"/>
            <ac:spMk id="6" creationId="{114DF7A0-DAC2-9B05-3F9E-67FB4ACAF06F}"/>
          </ac:spMkLst>
        </pc:spChg>
        <pc:spChg chg="add mod">
          <ac:chgData name="Ronnie De Souza Santos" userId="a062ab5f-33a7-451b-a819-c83f6d64f097" providerId="ADAL" clId="{9E86E8E7-905F-7E47-9CA6-BC81CD009944}" dt="2024-01-19T04:55:56.455" v="185"/>
          <ac:spMkLst>
            <pc:docMk/>
            <pc:sldMk cId="3825621993" sldId="1279"/>
            <ac:spMk id="7" creationId="{85FCA8C7-426B-99F2-FCAB-8D5D1B9B0DCB}"/>
          </ac:spMkLst>
        </pc:spChg>
        <pc:spChg chg="add mod">
          <ac:chgData name="Ronnie De Souza Santos" userId="a062ab5f-33a7-451b-a819-c83f6d64f097" providerId="ADAL" clId="{9E86E8E7-905F-7E47-9CA6-BC81CD009944}" dt="2024-01-19T04:56:03.956" v="204" actId="20577"/>
          <ac:spMkLst>
            <pc:docMk/>
            <pc:sldMk cId="3825621993" sldId="1279"/>
            <ac:spMk id="8" creationId="{45B3A54F-DFC8-C660-D37D-639351C0B0C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B4A8AA-C82C-7946-AAAE-F131BE90F9B0}" type="doc">
      <dgm:prSet loTypeId="urn:microsoft.com/office/officeart/2005/8/layout/hProcess11" loCatId="" qsTypeId="urn:microsoft.com/office/officeart/2005/8/quickstyle/simple1" qsCatId="simple" csTypeId="urn:microsoft.com/office/officeart/2005/8/colors/accent1_2" csCatId="accent1" phldr="1"/>
      <dgm:spPr/>
    </dgm:pt>
    <dgm:pt modelId="{1EDB3A7B-F2DF-5A46-832F-8BC604E618A1}">
      <dgm:prSet phldrT="[Text]" custT="1"/>
      <dgm:spPr/>
      <dgm:t>
        <a:bodyPr/>
        <a:lstStyle/>
        <a:p>
          <a:r>
            <a:rPr lang="en-US" sz="1500" dirty="0"/>
            <a:t>1950</a:t>
          </a:r>
        </a:p>
      </dgm:t>
    </dgm:pt>
    <dgm:pt modelId="{D263AABC-AF1B-944A-A66D-A7FBB189AE05}" type="parTrans" cxnId="{119BB473-51EE-ED43-8377-50C79F177B6F}">
      <dgm:prSet/>
      <dgm:spPr/>
      <dgm:t>
        <a:bodyPr/>
        <a:lstStyle/>
        <a:p>
          <a:endParaRPr lang="en-US"/>
        </a:p>
      </dgm:t>
    </dgm:pt>
    <dgm:pt modelId="{81FBAF9A-0702-F840-8C39-D79B8F9C95DD}" type="sibTrans" cxnId="{119BB473-51EE-ED43-8377-50C79F177B6F}">
      <dgm:prSet/>
      <dgm:spPr/>
      <dgm:t>
        <a:bodyPr/>
        <a:lstStyle/>
        <a:p>
          <a:endParaRPr lang="en-US"/>
        </a:p>
      </dgm:t>
    </dgm:pt>
    <dgm:pt modelId="{84EB2B85-3F5F-FC43-A891-B3FD27403B65}">
      <dgm:prSet phldrT="[Text]" custT="1"/>
      <dgm:spPr/>
      <dgm:t>
        <a:bodyPr/>
        <a:lstStyle/>
        <a:p>
          <a:r>
            <a:rPr lang="en-US" sz="1500" dirty="0"/>
            <a:t>1970</a:t>
          </a:r>
        </a:p>
      </dgm:t>
    </dgm:pt>
    <dgm:pt modelId="{12474CA6-8241-3C45-972C-420B0522829F}" type="parTrans" cxnId="{AAC51E7B-1B73-E943-A80E-3DFC537EAEB7}">
      <dgm:prSet/>
      <dgm:spPr/>
      <dgm:t>
        <a:bodyPr/>
        <a:lstStyle/>
        <a:p>
          <a:endParaRPr lang="en-US"/>
        </a:p>
      </dgm:t>
    </dgm:pt>
    <dgm:pt modelId="{37ABED37-9E82-DF48-944C-E18D7B4E4BC2}" type="sibTrans" cxnId="{AAC51E7B-1B73-E943-A80E-3DFC537EAEB7}">
      <dgm:prSet/>
      <dgm:spPr/>
      <dgm:t>
        <a:bodyPr/>
        <a:lstStyle/>
        <a:p>
          <a:endParaRPr lang="en-US"/>
        </a:p>
      </dgm:t>
    </dgm:pt>
    <dgm:pt modelId="{6C317708-CE75-1548-9444-CC9E700F2BA8}">
      <dgm:prSet phldrT="[Text]" custT="1"/>
      <dgm:spPr/>
      <dgm:t>
        <a:bodyPr/>
        <a:lstStyle/>
        <a:p>
          <a:r>
            <a:rPr lang="en-US" sz="1500" dirty="0"/>
            <a:t>Future</a:t>
          </a:r>
        </a:p>
      </dgm:t>
    </dgm:pt>
    <dgm:pt modelId="{9E691EB3-B81B-A643-B72C-D00C6EFEE56C}" type="parTrans" cxnId="{4AC0DD25-DA09-8849-979E-AC08C147ACB3}">
      <dgm:prSet/>
      <dgm:spPr/>
      <dgm:t>
        <a:bodyPr/>
        <a:lstStyle/>
        <a:p>
          <a:endParaRPr lang="en-US"/>
        </a:p>
      </dgm:t>
    </dgm:pt>
    <dgm:pt modelId="{460617E3-8094-EB4C-89CA-7D7FF65DD84A}" type="sibTrans" cxnId="{4AC0DD25-DA09-8849-979E-AC08C147ACB3}">
      <dgm:prSet/>
      <dgm:spPr/>
      <dgm:t>
        <a:bodyPr/>
        <a:lstStyle/>
        <a:p>
          <a:endParaRPr lang="en-US"/>
        </a:p>
      </dgm:t>
    </dgm:pt>
    <dgm:pt modelId="{F3D261A5-1182-2F40-A760-DC21625C9EBF}" type="pres">
      <dgm:prSet presAssocID="{71B4A8AA-C82C-7946-AAAE-F131BE90F9B0}" presName="Name0" presStyleCnt="0">
        <dgm:presLayoutVars>
          <dgm:dir/>
          <dgm:resizeHandles val="exact"/>
        </dgm:presLayoutVars>
      </dgm:prSet>
      <dgm:spPr/>
    </dgm:pt>
    <dgm:pt modelId="{95ADD60D-A9F3-2848-9EFC-F5EB3D821F3C}" type="pres">
      <dgm:prSet presAssocID="{71B4A8AA-C82C-7946-AAAE-F131BE90F9B0}" presName="arrow" presStyleLbl="bgShp" presStyleIdx="0" presStyleCnt="1" custLinFactNeighborX="-3708" custLinFactNeighborY="6685"/>
      <dgm:spPr/>
    </dgm:pt>
    <dgm:pt modelId="{BCC26CC0-C19E-C243-9A8B-1BAF7BB58E7C}" type="pres">
      <dgm:prSet presAssocID="{71B4A8AA-C82C-7946-AAAE-F131BE90F9B0}" presName="points" presStyleCnt="0"/>
      <dgm:spPr/>
    </dgm:pt>
    <dgm:pt modelId="{E12EF2C2-5F0E-564B-BDB8-6887EC460456}" type="pres">
      <dgm:prSet presAssocID="{1EDB3A7B-F2DF-5A46-832F-8BC604E618A1}" presName="compositeA" presStyleCnt="0"/>
      <dgm:spPr/>
    </dgm:pt>
    <dgm:pt modelId="{D04CF67D-1BD9-E249-9CF6-E9ABFEC19585}" type="pres">
      <dgm:prSet presAssocID="{1EDB3A7B-F2DF-5A46-832F-8BC604E618A1}" presName="textA" presStyleLbl="revTx" presStyleIdx="0" presStyleCnt="3">
        <dgm:presLayoutVars>
          <dgm:bulletEnabled val="1"/>
        </dgm:presLayoutVars>
      </dgm:prSet>
      <dgm:spPr/>
    </dgm:pt>
    <dgm:pt modelId="{6A7E4AB1-E897-2E46-A126-B56FF14A5C41}" type="pres">
      <dgm:prSet presAssocID="{1EDB3A7B-F2DF-5A46-832F-8BC604E618A1}" presName="circleA" presStyleLbl="node1" presStyleIdx="0" presStyleCnt="3"/>
      <dgm:spPr/>
    </dgm:pt>
    <dgm:pt modelId="{A58BBA69-AF37-534F-BF53-18A6A3E1F5F9}" type="pres">
      <dgm:prSet presAssocID="{1EDB3A7B-F2DF-5A46-832F-8BC604E618A1}" presName="spaceA" presStyleCnt="0"/>
      <dgm:spPr/>
    </dgm:pt>
    <dgm:pt modelId="{9DDACE27-C225-5545-A1C9-6CF0632179D8}" type="pres">
      <dgm:prSet presAssocID="{81FBAF9A-0702-F840-8C39-D79B8F9C95DD}" presName="space" presStyleCnt="0"/>
      <dgm:spPr/>
    </dgm:pt>
    <dgm:pt modelId="{7E1370B1-5091-DB46-B03C-0C048D1AB957}" type="pres">
      <dgm:prSet presAssocID="{84EB2B85-3F5F-FC43-A891-B3FD27403B65}" presName="compositeB" presStyleCnt="0"/>
      <dgm:spPr/>
    </dgm:pt>
    <dgm:pt modelId="{BF70F22A-7E6F-BA46-983F-98AAC75C2737}" type="pres">
      <dgm:prSet presAssocID="{84EB2B85-3F5F-FC43-A891-B3FD27403B65}" presName="textB" presStyleLbl="revTx" presStyleIdx="1" presStyleCnt="3">
        <dgm:presLayoutVars>
          <dgm:bulletEnabled val="1"/>
        </dgm:presLayoutVars>
      </dgm:prSet>
      <dgm:spPr/>
    </dgm:pt>
    <dgm:pt modelId="{3C6DB992-E779-7147-9AAE-E56F71187EAB}" type="pres">
      <dgm:prSet presAssocID="{84EB2B85-3F5F-FC43-A891-B3FD27403B65}" presName="circleB" presStyleLbl="node1" presStyleIdx="1" presStyleCnt="3"/>
      <dgm:spPr/>
    </dgm:pt>
    <dgm:pt modelId="{C20EC875-9606-9545-A6B0-594A9CDC48E3}" type="pres">
      <dgm:prSet presAssocID="{84EB2B85-3F5F-FC43-A891-B3FD27403B65}" presName="spaceB" presStyleCnt="0"/>
      <dgm:spPr/>
    </dgm:pt>
    <dgm:pt modelId="{9D6975F2-8282-914F-B312-E6B3CD8C1A5E}" type="pres">
      <dgm:prSet presAssocID="{37ABED37-9E82-DF48-944C-E18D7B4E4BC2}" presName="space" presStyleCnt="0"/>
      <dgm:spPr/>
    </dgm:pt>
    <dgm:pt modelId="{B48A735A-A65A-D44C-B723-9E686F738B42}" type="pres">
      <dgm:prSet presAssocID="{6C317708-CE75-1548-9444-CC9E700F2BA8}" presName="compositeA" presStyleCnt="0"/>
      <dgm:spPr/>
    </dgm:pt>
    <dgm:pt modelId="{7F8AD6C0-20E5-A04C-8076-A440B1550944}" type="pres">
      <dgm:prSet presAssocID="{6C317708-CE75-1548-9444-CC9E700F2BA8}" presName="textA" presStyleLbl="revTx" presStyleIdx="2" presStyleCnt="3">
        <dgm:presLayoutVars>
          <dgm:bulletEnabled val="1"/>
        </dgm:presLayoutVars>
      </dgm:prSet>
      <dgm:spPr/>
    </dgm:pt>
    <dgm:pt modelId="{2FD34F2E-5AB2-FF4B-8F2A-98A6CAA90FC3}" type="pres">
      <dgm:prSet presAssocID="{6C317708-CE75-1548-9444-CC9E700F2BA8}" presName="circleA" presStyleLbl="node1" presStyleIdx="2" presStyleCnt="3"/>
      <dgm:spPr/>
    </dgm:pt>
    <dgm:pt modelId="{CD6F4886-E215-ED45-B7DB-6F600E9FFAF1}" type="pres">
      <dgm:prSet presAssocID="{6C317708-CE75-1548-9444-CC9E700F2BA8}" presName="spaceA" presStyleCnt="0"/>
      <dgm:spPr/>
    </dgm:pt>
  </dgm:ptLst>
  <dgm:cxnLst>
    <dgm:cxn modelId="{4AC0DD25-DA09-8849-979E-AC08C147ACB3}" srcId="{71B4A8AA-C82C-7946-AAAE-F131BE90F9B0}" destId="{6C317708-CE75-1548-9444-CC9E700F2BA8}" srcOrd="2" destOrd="0" parTransId="{9E691EB3-B81B-A643-B72C-D00C6EFEE56C}" sibTransId="{460617E3-8094-EB4C-89CA-7D7FF65DD84A}"/>
    <dgm:cxn modelId="{119BB473-51EE-ED43-8377-50C79F177B6F}" srcId="{71B4A8AA-C82C-7946-AAAE-F131BE90F9B0}" destId="{1EDB3A7B-F2DF-5A46-832F-8BC604E618A1}" srcOrd="0" destOrd="0" parTransId="{D263AABC-AF1B-944A-A66D-A7FBB189AE05}" sibTransId="{81FBAF9A-0702-F840-8C39-D79B8F9C95DD}"/>
    <dgm:cxn modelId="{AAC51E7B-1B73-E943-A80E-3DFC537EAEB7}" srcId="{71B4A8AA-C82C-7946-AAAE-F131BE90F9B0}" destId="{84EB2B85-3F5F-FC43-A891-B3FD27403B65}" srcOrd="1" destOrd="0" parTransId="{12474CA6-8241-3C45-972C-420B0522829F}" sibTransId="{37ABED37-9E82-DF48-944C-E18D7B4E4BC2}"/>
    <dgm:cxn modelId="{A174D0A3-AD6F-774C-A9EC-ECBA44F7B73E}" type="presOf" srcId="{1EDB3A7B-F2DF-5A46-832F-8BC604E618A1}" destId="{D04CF67D-1BD9-E249-9CF6-E9ABFEC19585}" srcOrd="0" destOrd="0" presId="urn:microsoft.com/office/officeart/2005/8/layout/hProcess11"/>
    <dgm:cxn modelId="{661719B6-8B03-A046-87E0-8A893C579EA5}" type="presOf" srcId="{6C317708-CE75-1548-9444-CC9E700F2BA8}" destId="{7F8AD6C0-20E5-A04C-8076-A440B1550944}" srcOrd="0" destOrd="0" presId="urn:microsoft.com/office/officeart/2005/8/layout/hProcess11"/>
    <dgm:cxn modelId="{6B1C7BD4-F7AC-D94F-A94B-12C0A14FE4A6}" type="presOf" srcId="{71B4A8AA-C82C-7946-AAAE-F131BE90F9B0}" destId="{F3D261A5-1182-2F40-A760-DC21625C9EBF}" srcOrd="0" destOrd="0" presId="urn:microsoft.com/office/officeart/2005/8/layout/hProcess11"/>
    <dgm:cxn modelId="{DA55E2EC-539A-4F4D-AF2F-A3C297E63E0E}" type="presOf" srcId="{84EB2B85-3F5F-FC43-A891-B3FD27403B65}" destId="{BF70F22A-7E6F-BA46-983F-98AAC75C2737}" srcOrd="0" destOrd="0" presId="urn:microsoft.com/office/officeart/2005/8/layout/hProcess11"/>
    <dgm:cxn modelId="{7E297B10-0A6A-1049-905C-FAEBA2218616}" type="presParOf" srcId="{F3D261A5-1182-2F40-A760-DC21625C9EBF}" destId="{95ADD60D-A9F3-2848-9EFC-F5EB3D821F3C}" srcOrd="0" destOrd="0" presId="urn:microsoft.com/office/officeart/2005/8/layout/hProcess11"/>
    <dgm:cxn modelId="{B4C8888D-0FC5-954D-A4E8-AEE8E8B96D0F}" type="presParOf" srcId="{F3D261A5-1182-2F40-A760-DC21625C9EBF}" destId="{BCC26CC0-C19E-C243-9A8B-1BAF7BB58E7C}" srcOrd="1" destOrd="0" presId="urn:microsoft.com/office/officeart/2005/8/layout/hProcess11"/>
    <dgm:cxn modelId="{1F4557CD-8137-C34A-B6AA-F809877473F6}" type="presParOf" srcId="{BCC26CC0-C19E-C243-9A8B-1BAF7BB58E7C}" destId="{E12EF2C2-5F0E-564B-BDB8-6887EC460456}" srcOrd="0" destOrd="0" presId="urn:microsoft.com/office/officeart/2005/8/layout/hProcess11"/>
    <dgm:cxn modelId="{84F4C47C-DB9F-2341-9E50-4F6D190EA779}" type="presParOf" srcId="{E12EF2C2-5F0E-564B-BDB8-6887EC460456}" destId="{D04CF67D-1BD9-E249-9CF6-E9ABFEC19585}" srcOrd="0" destOrd="0" presId="urn:microsoft.com/office/officeart/2005/8/layout/hProcess11"/>
    <dgm:cxn modelId="{DDA27CC9-50A2-0841-B3D4-9CB2F6B2BF20}" type="presParOf" srcId="{E12EF2C2-5F0E-564B-BDB8-6887EC460456}" destId="{6A7E4AB1-E897-2E46-A126-B56FF14A5C41}" srcOrd="1" destOrd="0" presId="urn:microsoft.com/office/officeart/2005/8/layout/hProcess11"/>
    <dgm:cxn modelId="{31A0870A-A278-064B-91B7-E630851F880C}" type="presParOf" srcId="{E12EF2C2-5F0E-564B-BDB8-6887EC460456}" destId="{A58BBA69-AF37-534F-BF53-18A6A3E1F5F9}" srcOrd="2" destOrd="0" presId="urn:microsoft.com/office/officeart/2005/8/layout/hProcess11"/>
    <dgm:cxn modelId="{D92D9182-28C9-C349-9CDC-FCCA5015063A}" type="presParOf" srcId="{BCC26CC0-C19E-C243-9A8B-1BAF7BB58E7C}" destId="{9DDACE27-C225-5545-A1C9-6CF0632179D8}" srcOrd="1" destOrd="0" presId="urn:microsoft.com/office/officeart/2005/8/layout/hProcess11"/>
    <dgm:cxn modelId="{7F65F264-35B6-0F47-9C87-DD688F6E522B}" type="presParOf" srcId="{BCC26CC0-C19E-C243-9A8B-1BAF7BB58E7C}" destId="{7E1370B1-5091-DB46-B03C-0C048D1AB957}" srcOrd="2" destOrd="0" presId="urn:microsoft.com/office/officeart/2005/8/layout/hProcess11"/>
    <dgm:cxn modelId="{8F5D3C17-AFAE-244E-9173-C41D162613DF}" type="presParOf" srcId="{7E1370B1-5091-DB46-B03C-0C048D1AB957}" destId="{BF70F22A-7E6F-BA46-983F-98AAC75C2737}" srcOrd="0" destOrd="0" presId="urn:microsoft.com/office/officeart/2005/8/layout/hProcess11"/>
    <dgm:cxn modelId="{6360BF98-57E2-974D-BC6A-99B670D86913}" type="presParOf" srcId="{7E1370B1-5091-DB46-B03C-0C048D1AB957}" destId="{3C6DB992-E779-7147-9AAE-E56F71187EAB}" srcOrd="1" destOrd="0" presId="urn:microsoft.com/office/officeart/2005/8/layout/hProcess11"/>
    <dgm:cxn modelId="{FBBADA24-1821-BC46-8A45-6A82564C644F}" type="presParOf" srcId="{7E1370B1-5091-DB46-B03C-0C048D1AB957}" destId="{C20EC875-9606-9545-A6B0-594A9CDC48E3}" srcOrd="2" destOrd="0" presId="urn:microsoft.com/office/officeart/2005/8/layout/hProcess11"/>
    <dgm:cxn modelId="{48E1E6FC-8AFC-AF48-ACA2-C3A1602D542C}" type="presParOf" srcId="{BCC26CC0-C19E-C243-9A8B-1BAF7BB58E7C}" destId="{9D6975F2-8282-914F-B312-E6B3CD8C1A5E}" srcOrd="3" destOrd="0" presId="urn:microsoft.com/office/officeart/2005/8/layout/hProcess11"/>
    <dgm:cxn modelId="{8AA1AF70-9B20-514B-AFED-DA3E74D5E2CF}" type="presParOf" srcId="{BCC26CC0-C19E-C243-9A8B-1BAF7BB58E7C}" destId="{B48A735A-A65A-D44C-B723-9E686F738B42}" srcOrd="4" destOrd="0" presId="urn:microsoft.com/office/officeart/2005/8/layout/hProcess11"/>
    <dgm:cxn modelId="{85C338A9-CDBB-C34A-A706-61E0465D30F7}" type="presParOf" srcId="{B48A735A-A65A-D44C-B723-9E686F738B42}" destId="{7F8AD6C0-20E5-A04C-8076-A440B1550944}" srcOrd="0" destOrd="0" presId="urn:microsoft.com/office/officeart/2005/8/layout/hProcess11"/>
    <dgm:cxn modelId="{6B3F528F-E19A-F04E-87E5-A0AC7ED7CD83}" type="presParOf" srcId="{B48A735A-A65A-D44C-B723-9E686F738B42}" destId="{2FD34F2E-5AB2-FF4B-8F2A-98A6CAA90FC3}" srcOrd="1" destOrd="0" presId="urn:microsoft.com/office/officeart/2005/8/layout/hProcess11"/>
    <dgm:cxn modelId="{169C3099-8664-734C-8DE6-2F707B10BAFC}" type="presParOf" srcId="{B48A735A-A65A-D44C-B723-9E686F738B42}" destId="{CD6F4886-E215-ED45-B7DB-6F600E9FFAF1}"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DD60D-A9F3-2848-9EFC-F5EB3D821F3C}">
      <dsp:nvSpPr>
        <dsp:cNvPr id="0" name=""/>
        <dsp:cNvSpPr/>
      </dsp:nvSpPr>
      <dsp:spPr>
        <a:xfrm>
          <a:off x="0" y="272475"/>
          <a:ext cx="5138792" cy="33356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CF67D-1BD9-E249-9CF6-E9ABFEC19585}">
      <dsp:nvSpPr>
        <dsp:cNvPr id="0" name=""/>
        <dsp:cNvSpPr/>
      </dsp:nvSpPr>
      <dsp:spPr>
        <a:xfrm>
          <a:off x="2258" y="0"/>
          <a:ext cx="1490450" cy="33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kern="1200" dirty="0"/>
            <a:t>1950</a:t>
          </a:r>
        </a:p>
      </dsp:txBody>
      <dsp:txXfrm>
        <a:off x="2258" y="0"/>
        <a:ext cx="1490450" cy="333568"/>
      </dsp:txXfrm>
    </dsp:sp>
    <dsp:sp modelId="{6A7E4AB1-E897-2E46-A126-B56FF14A5C41}">
      <dsp:nvSpPr>
        <dsp:cNvPr id="0" name=""/>
        <dsp:cNvSpPr/>
      </dsp:nvSpPr>
      <dsp:spPr>
        <a:xfrm>
          <a:off x="705787" y="375264"/>
          <a:ext cx="83392" cy="833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0F22A-7E6F-BA46-983F-98AAC75C2737}">
      <dsp:nvSpPr>
        <dsp:cNvPr id="0" name=""/>
        <dsp:cNvSpPr/>
      </dsp:nvSpPr>
      <dsp:spPr>
        <a:xfrm>
          <a:off x="1567231" y="500352"/>
          <a:ext cx="1490450" cy="33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1970</a:t>
          </a:r>
        </a:p>
      </dsp:txBody>
      <dsp:txXfrm>
        <a:off x="1567231" y="500352"/>
        <a:ext cx="1490450" cy="333568"/>
      </dsp:txXfrm>
    </dsp:sp>
    <dsp:sp modelId="{3C6DB992-E779-7147-9AAE-E56F71187EAB}">
      <dsp:nvSpPr>
        <dsp:cNvPr id="0" name=""/>
        <dsp:cNvSpPr/>
      </dsp:nvSpPr>
      <dsp:spPr>
        <a:xfrm>
          <a:off x="2270760" y="375264"/>
          <a:ext cx="83392" cy="833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AD6C0-20E5-A04C-8076-A440B1550944}">
      <dsp:nvSpPr>
        <dsp:cNvPr id="0" name=""/>
        <dsp:cNvSpPr/>
      </dsp:nvSpPr>
      <dsp:spPr>
        <a:xfrm>
          <a:off x="3132204" y="0"/>
          <a:ext cx="1490450" cy="333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kern="1200" dirty="0"/>
            <a:t>Future</a:t>
          </a:r>
        </a:p>
      </dsp:txBody>
      <dsp:txXfrm>
        <a:off x="3132204" y="0"/>
        <a:ext cx="1490450" cy="333568"/>
      </dsp:txXfrm>
    </dsp:sp>
    <dsp:sp modelId="{2FD34F2E-5AB2-FF4B-8F2A-98A6CAA90FC3}">
      <dsp:nvSpPr>
        <dsp:cNvPr id="0" name=""/>
        <dsp:cNvSpPr/>
      </dsp:nvSpPr>
      <dsp:spPr>
        <a:xfrm>
          <a:off x="3835733" y="375264"/>
          <a:ext cx="83392" cy="833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9E8DF-143D-6A42-B746-3F4B03F243E3}"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6A537-87CE-064C-9175-C1243E6B0842}" type="slidenum">
              <a:rPr lang="en-US" smtClean="0"/>
              <a:t>‹#›</a:t>
            </a:fld>
            <a:endParaRPr lang="en-US"/>
          </a:p>
        </p:txBody>
      </p:sp>
    </p:spTree>
    <p:extLst>
      <p:ext uri="{BB962C8B-B14F-4D97-AF65-F5344CB8AC3E}">
        <p14:creationId xmlns:p14="http://schemas.microsoft.com/office/powerpoint/2010/main" val="1412353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A6A537-87CE-064C-9175-C1243E6B0842}" type="slidenum">
              <a:rPr lang="en-US" smtClean="0"/>
              <a:t>1</a:t>
            </a:fld>
            <a:endParaRPr lang="en-US"/>
          </a:p>
        </p:txBody>
      </p:sp>
    </p:spTree>
    <p:extLst>
      <p:ext uri="{BB962C8B-B14F-4D97-AF65-F5344CB8AC3E}">
        <p14:creationId xmlns:p14="http://schemas.microsoft.com/office/powerpoint/2010/main" val="206692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25</a:t>
            </a:fld>
            <a:endParaRPr lang="en-US"/>
          </a:p>
        </p:txBody>
      </p:sp>
    </p:spTree>
    <p:extLst>
      <p:ext uri="{BB962C8B-B14F-4D97-AF65-F5344CB8AC3E}">
        <p14:creationId xmlns:p14="http://schemas.microsoft.com/office/powerpoint/2010/main" val="51288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A6A537-87CE-064C-9175-C1243E6B0842}" type="slidenum">
              <a:rPr lang="en-US" smtClean="0"/>
              <a:t>27</a:t>
            </a:fld>
            <a:endParaRPr lang="en-US"/>
          </a:p>
        </p:txBody>
      </p:sp>
    </p:spTree>
    <p:extLst>
      <p:ext uri="{BB962C8B-B14F-4D97-AF65-F5344CB8AC3E}">
        <p14:creationId xmlns:p14="http://schemas.microsoft.com/office/powerpoint/2010/main" val="144677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2</a:t>
            </a:fld>
            <a:endParaRPr lang="en-US"/>
          </a:p>
        </p:txBody>
      </p:sp>
    </p:spTree>
    <p:extLst>
      <p:ext uri="{BB962C8B-B14F-4D97-AF65-F5344CB8AC3E}">
        <p14:creationId xmlns:p14="http://schemas.microsoft.com/office/powerpoint/2010/main" val="355863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12</a:t>
            </a:fld>
            <a:endParaRPr lang="en-US"/>
          </a:p>
        </p:txBody>
      </p:sp>
    </p:spTree>
    <p:extLst>
      <p:ext uri="{BB962C8B-B14F-4D97-AF65-F5344CB8AC3E}">
        <p14:creationId xmlns:p14="http://schemas.microsoft.com/office/powerpoint/2010/main" val="1677950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Okay, fundamentally, right, we have basically, in its purest form, in its simplest form, we have a development environment, we have a test environment, and we have a production environment, okay? And I always like to draw it like this. The development side is green. We can go, this is where we developers build code, okay? Then we take that code and we move it over into the test environment, okay? And then we basically, we start hardening the environment. So not everybody can have access to this anymore, okay? Because we are really testing the code now and we don't want anybody, any Tom, Dick, and Harry down to go in and make code changes, right? That code is already released. Now we go through a test cycle. If we find a bug, it goes back to the development team, right, and they basically fix it in theirs, on their build, they use data from other sources in order to get, build your test database, right? But let's assume that you have a production environment, therefore you have a database. So what happens normally is that we have a refresh cycle. We take a copy of this production data and we move it into the test environment over here, right? So that's what we talk, call it refresh cycle. And then we take a smaller data set because we can't, it's impossible to, if you have a really large production database, it's impossible to keep, to keep multiple instances of the production data, especially when it's a large database. So what we do is we've </a:t>
            </a:r>
            <a:r>
              <a:rPr lang="en-US" dirty="0" err="1"/>
              <a:t>strimmed</a:t>
            </a:r>
            <a:r>
              <a:rPr lang="en-US" dirty="0"/>
              <a:t> down and we have more specific data for each of these use cases that we </a:t>
            </a:r>
            <a:r>
              <a:rPr lang="en-US" dirty="0" err="1"/>
              <a:t>wanna</a:t>
            </a:r>
            <a:r>
              <a:rPr lang="en-US" dirty="0"/>
              <a:t> test inside of the test. And then the developers will have basically kind of mocked up data that they're testing with and we wipe that out and rebuild it. But that's usually what happens in these cycles. When you do Salesforce, for example, they have exactly this, maybe next week, I'm </a:t>
            </a:r>
            <a:r>
              <a:rPr lang="en-US" dirty="0" err="1"/>
              <a:t>gonna</a:t>
            </a:r>
            <a:r>
              <a:rPr lang="en-US" dirty="0"/>
              <a:t> bring that up and I show you this, right? They have exactly this, you spin up from a production server in their development environment. Then they deploy this fix again to the test environment. And so we have this iterative cycle going on here, right? Between development test. Then they might use it and say, okay, the delivery team is happy and says, okay, yeah, we have it all done. Now we can give it to the users and they can test it. So now they take all the code that you see in the system test environment and put it in a complete new environment, which is the acceptance test environment. So now the users comes in and they do the testing here, right? And they test it all out and they find, oh, there's a bug, right? So now it goes back and says, okay, it goes all the way back to development. The guy fixes this here, right? Does a migration of his code back into the test environment, right? And then from there, we test it again and then we go into acceptance. Now with CIHCD, for example, all of this is kind of, we're trying to automate that, right? So with TensorFlow scripts and so on, we try to automate this whole process and that's where DevOps comes in, right? So this whole process is not, we used to take basically a sneaker net, right? So we take the source file or the compiler environment, you spin off these test environments and then you can do actually testing here in these environments with nothing else than picking up the production database. Now as you deploy this and you have multiple teams and you have multiple scenarios, you can imagine how quickly this gets really, really complicated managing this. </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C2A6A537-87CE-064C-9175-C1243E6B0842}" type="slidenum">
              <a:rPr lang="en-US" smtClean="0"/>
              <a:t>14</a:t>
            </a:fld>
            <a:endParaRPr lang="en-US"/>
          </a:p>
        </p:txBody>
      </p:sp>
    </p:spTree>
    <p:extLst>
      <p:ext uri="{BB962C8B-B14F-4D97-AF65-F5344CB8AC3E}">
        <p14:creationId xmlns:p14="http://schemas.microsoft.com/office/powerpoint/2010/main" val="1990807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this landscape management is really important because project management is interested in it. Operations management is interested in it. Release management is interested in it. And you, of course, as part of the solution delivery team, right, is also interested.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how does the landscape look like? Okay, fundamentally, right? We have basically in its purest form, in its simplest form, we have a development environment, we have a test environment, and we have a production environment, okay? And I always like to draw it like this. The development side is green. We can go, this is where we developers build code, okay? Then we take that code and we move it over into the test environment, okay? And then we basically, we start hardening the environment. So not everybody can have access to this anymore, okay? Because we are really testing the code now and we don't want anybody, any Tom, Dick, and Harry down to go in and make code changes, right? That code is already released. Now we go through a test cycle. If we find a bug, it goes back to the development team, right, and they basically fix it and there's their data from A to B, or can we send a message across? Because in the middle there, in this pipe, in order to build that, you're </a:t>
            </a:r>
            <a:r>
              <a:rPr lang="en-US" dirty="0" err="1"/>
              <a:t>gonna</a:t>
            </a:r>
            <a:r>
              <a:rPr lang="en-US" dirty="0"/>
              <a:t> have, you know, security rules, firewalls, routers, all sorts of stuff, and you need to get through that, right? So it is really important to build this initial pipe because then you know that data is flowing. And then you can start adjusting that data, right? And you can say, okay, well, we're missing this field or we're missing this part of the message and you can work on and tune it, right? But as long as you don't have a pipe, you can do draw as much as you want. You're not </a:t>
            </a:r>
            <a:r>
              <a:rPr lang="en-US" dirty="0" err="1"/>
              <a:t>gonna</a:t>
            </a:r>
            <a:r>
              <a:rPr lang="en-US" dirty="0"/>
              <a:t> get anywhere because you can't prove out that actually you can talk from system A to system B. There's project management tools, not getting in depth, construction, and then we start building this thing, right? So we break apart and say, okay, what are we building first? You know, of course you start off with master data, like customers and product databases. If you have stuff like that, you figure out where the data is coming from that you need for your construction. And one thing that we're doing right now, I'm doing right now is, for example, when we talk about security is the information classification, which will also play a role in the server in their development environment. Then they deploy this fix again to the test environment. And so we have this iterative cycle going on here, right? Between development test. Then they might use it and say, okay, the delivery team is happy and says, okay, yeah, we have it all done. Now we can give it to the users and they can test it. So now they take all the code that you see in the system test environment and put it in a complete new environment, which is the acceptance test environment. So now the users comes in and they do the testing here, right, and they test it all out and they find, oh, there's a bug, right? So now it goes back and says, okay, goes all the way back to development. The guy fixes this here, right? Does the migration of his code back into the test environment, right? And then from there, we test it again, and then we go into acceptance. Now with CIHCD, for example, all of this is kind of, we're trying to automate that, right? So with TensorFlow scripts and so on, we try to automate this whole process and that's where DevOps comes in, right? So this whole process is not, we used to take basically sneaker net, right? So we take the source file or the compiler environment management, because we need to figure out, is this confidential class, is the data confidential, or is this data classified as internal use, for example, right? And if it's confidential, then we </a:t>
            </a:r>
            <a:r>
              <a:rPr lang="en-US" dirty="0" err="1"/>
              <a:t>wanna</a:t>
            </a:r>
            <a:r>
              <a:rPr lang="en-US" dirty="0"/>
              <a:t> make sure, do we need to encrypt this data? Does it have to be in special containers that that's user ID password? How do we do role-based access provisioning for this data? So that's all part of this whole construction phase that you have to think through, okay? And then we go into the testing, right? So we build the test cases. Oh, there's a spelling error. We build the test cases and we use and correct the data. We build a test plan, define the test cycles. So you could have say, okay, we're </a:t>
            </a:r>
            <a:r>
              <a:rPr lang="en-US" dirty="0" err="1"/>
              <a:t>gonna</a:t>
            </a:r>
            <a:r>
              <a:rPr lang="en-US" dirty="0"/>
              <a:t> go do a unit test cycle that where the program would just test the individual function. Then we merge all that stuff together, right? Then we do a kind of a system test cycle. And then we give it to the user and then they can test it, right? And they go through their test cycle. So you have to figure out exactly how you're </a:t>
            </a:r>
            <a:r>
              <a:rPr lang="en-US" dirty="0" err="1"/>
              <a:t>gonna</a:t>
            </a:r>
            <a:r>
              <a:rPr lang="en-US" dirty="0"/>
              <a:t> structure that. And every company has a different way of doing it. Some have three, four test sub file and the executable and move it across from one environment to the other or via FTP or whatever it was, right? Now we </a:t>
            </a:r>
            <a:r>
              <a:rPr lang="en-US" dirty="0" err="1"/>
              <a:t>wanna</a:t>
            </a:r>
            <a:r>
              <a:rPr lang="en-US" dirty="0"/>
              <a:t> do all of that. We all </a:t>
            </a:r>
            <a:r>
              <a:rPr lang="en-US" dirty="0" err="1"/>
              <a:t>wanna</a:t>
            </a:r>
            <a:r>
              <a:rPr lang="en-US" dirty="0"/>
              <a:t> automate this whole process. And we </a:t>
            </a:r>
            <a:r>
              <a:rPr lang="en-US" dirty="0" err="1"/>
              <a:t>wanna</a:t>
            </a:r>
            <a:r>
              <a:rPr lang="en-US" dirty="0"/>
              <a:t> continuously provide new functionality and new ways of delivering this. And eventually the user is </a:t>
            </a:r>
            <a:r>
              <a:rPr lang="en-US" dirty="0" err="1"/>
              <a:t>gonna</a:t>
            </a:r>
            <a:r>
              <a:rPr lang="en-US" dirty="0"/>
              <a:t> say, okay, this is all good. We can put that into production. And that's where the red part is. And this production environment is really the one that where the business is actually executing their day-to-day operations, right? So you don't want anybody in there except those people that are actually doing, performing the business functions that you have developed. So you don't want any developers in production. There should be red. I personally, when I worked for a company, I don't want any access to production because if you go and screw something up in production, you'd have an immediate impact on the performance of the business. So you </a:t>
            </a:r>
            <a:r>
              <a:rPr lang="en-US" dirty="0" err="1"/>
              <a:t>wanna</a:t>
            </a:r>
            <a:r>
              <a:rPr lang="en-US" dirty="0"/>
              <a:t> stay away from that. There's only certain people that have direct access. And the only way you could get any changes done if you go through the cycle of the cycles, some have only two, right or wrong, don't know. It's just what you have to deal with when you, when like myself get into a new company. So you have to figure that out. And then what you do is you go into the execute the test and then your discrepancy, you have to track your discrepancy and that goes, flows back. And eventually you go into the deployment process, right? And you say, okay, so here, this is what we need to deploy. Here is how we move the code into a production environment. And when you see this STLC here now, and we go into the landscape management that we </a:t>
            </a:r>
            <a:r>
              <a:rPr lang="en-US" dirty="0" err="1"/>
              <a:t>wanna</a:t>
            </a:r>
            <a:r>
              <a:rPr lang="en-US" dirty="0"/>
              <a:t> talk about, right? Is that is where you </a:t>
            </a:r>
            <a:r>
              <a:rPr lang="en-US" dirty="0" err="1"/>
              <a:t>wanna</a:t>
            </a:r>
            <a:r>
              <a:rPr lang="en-US" dirty="0"/>
              <a:t> find the connection between what you're planning and your development cycle to what the actual physical landscape is </a:t>
            </a:r>
            <a:r>
              <a:rPr lang="en-US" dirty="0" err="1"/>
              <a:t>gonna</a:t>
            </a:r>
            <a:r>
              <a:rPr lang="en-US" dirty="0"/>
              <a:t> look like, okay? So what is landscape management? Well, that's a term that we use in order to describe our environments, right? So for everything that we do, we have different environments environment means the server, the pool of servers that we're using to deployment from development tests and acceptance to production, okay? So that is a fundamental process that you have to adhere to that is the way. Now, the big question here is, is how do we manage data across, right? That's a process. Now here, I can take my code and I can move it over here and I can move it over here and then so on. I can move it through these stages, right? But in order to do testing here and here, as well as here, I need data and that is a challenging part, okay? Because the data has to match the test cases. So if you don't have the right data, you can't execute the test, very simple, right? So you have to manage somehow, you have to align your test cases to the data scenarios that you have. And what usually happens is that if a production environment exists, there's two scenarios. One of them is you don't have a production environment at this given point in time, right? This is all green field. Therefore, you have to build this production environment. Okay, so then you use, basically, you try to build our software, okay? So this landscape management is really important because project management is interested in it, operations management is interested in, release management is interested, and you, of course, as part of the solution delivery team, right, is also interested. So how does the landscape look like?</a:t>
            </a:r>
          </a:p>
          <a:p>
            <a:endParaRPr lang="en-CA" dirty="0"/>
          </a:p>
        </p:txBody>
      </p:sp>
      <p:sp>
        <p:nvSpPr>
          <p:cNvPr id="4" name="Slide Number Placeholder 3"/>
          <p:cNvSpPr>
            <a:spLocks noGrp="1"/>
          </p:cNvSpPr>
          <p:nvPr>
            <p:ph type="sldNum" sz="quarter" idx="5"/>
          </p:nvPr>
        </p:nvSpPr>
        <p:spPr/>
        <p:txBody>
          <a:bodyPr/>
          <a:lstStyle/>
          <a:p>
            <a:fld id="{C2A6A537-87CE-064C-9175-C1243E6B0842}" type="slidenum">
              <a:rPr lang="en-US" smtClean="0"/>
              <a:t>16</a:t>
            </a:fld>
            <a:endParaRPr lang="en-US"/>
          </a:p>
        </p:txBody>
      </p:sp>
    </p:spTree>
    <p:extLst>
      <p:ext uri="{BB962C8B-B14F-4D97-AF65-F5344CB8AC3E}">
        <p14:creationId xmlns:p14="http://schemas.microsoft.com/office/powerpoint/2010/main" val="410283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18</a:t>
            </a:fld>
            <a:endParaRPr lang="en-US"/>
          </a:p>
        </p:txBody>
      </p:sp>
    </p:spTree>
    <p:extLst>
      <p:ext uri="{BB962C8B-B14F-4D97-AF65-F5344CB8AC3E}">
        <p14:creationId xmlns:p14="http://schemas.microsoft.com/office/powerpoint/2010/main" val="53846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21</a:t>
            </a:fld>
            <a:endParaRPr lang="en-US"/>
          </a:p>
        </p:txBody>
      </p:sp>
    </p:spTree>
    <p:extLst>
      <p:ext uri="{BB962C8B-B14F-4D97-AF65-F5344CB8AC3E}">
        <p14:creationId xmlns:p14="http://schemas.microsoft.com/office/powerpoint/2010/main" val="107299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23</a:t>
            </a:fld>
            <a:endParaRPr lang="en-US"/>
          </a:p>
        </p:txBody>
      </p:sp>
    </p:spTree>
    <p:extLst>
      <p:ext uri="{BB962C8B-B14F-4D97-AF65-F5344CB8AC3E}">
        <p14:creationId xmlns:p14="http://schemas.microsoft.com/office/powerpoint/2010/main" val="284721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6A537-87CE-064C-9175-C1243E6B0842}" type="slidenum">
              <a:rPr lang="en-US" smtClean="0"/>
              <a:t>24</a:t>
            </a:fld>
            <a:endParaRPr lang="en-US"/>
          </a:p>
        </p:txBody>
      </p:sp>
    </p:spTree>
    <p:extLst>
      <p:ext uri="{BB962C8B-B14F-4D97-AF65-F5344CB8AC3E}">
        <p14:creationId xmlns:p14="http://schemas.microsoft.com/office/powerpoint/2010/main" val="3035369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552668" y="481913"/>
            <a:ext cx="7841294" cy="1884405"/>
          </a:xfrm>
          <a:prstGeom prst="rect">
            <a:avLst/>
          </a:prstGeom>
        </p:spPr>
        <p:txBody>
          <a:bodyPr anchor="b">
            <a:normAutofit/>
          </a:bodyPr>
          <a:lstStyle>
            <a:lvl1pPr algn="l">
              <a:lnSpc>
                <a:spcPts val="5000"/>
              </a:lnSpc>
              <a:defRPr sz="4800" b="1">
                <a:solidFill>
                  <a:schemeClr val="accent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552668" y="2366318"/>
            <a:ext cx="7841294" cy="939114"/>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552668" y="3305432"/>
            <a:ext cx="6367116" cy="1186859"/>
          </a:xfrm>
          <a:prstGeom prst="rect">
            <a:avLst/>
          </a:prstGeom>
        </p:spPr>
        <p:txBody>
          <a:bodyPr anchor="b" anchorCtr="0">
            <a:noAutofit/>
          </a:bodyPr>
          <a:lstStyle>
            <a:lvl1pPr marL="0" indent="0">
              <a:lnSpc>
                <a:spcPts val="1600"/>
              </a:lnSpc>
              <a:spcBef>
                <a:spcPts val="0"/>
              </a:spcBef>
              <a:buNone/>
              <a:defRPr sz="1400">
                <a:solidFill>
                  <a:schemeClr val="tx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552668" y="4492291"/>
            <a:ext cx="3487991" cy="521874"/>
          </a:xfrm>
          <a:prstGeom prst="rect">
            <a:avLst/>
          </a:prstGeom>
        </p:spPr>
        <p:txBody>
          <a:bodyPr>
            <a:normAutofit/>
          </a:bodyPr>
          <a:lstStyle>
            <a:lvl1pPr marL="0" indent="0">
              <a:spcBef>
                <a:spcPts val="0"/>
              </a:spcBef>
              <a:buNone/>
              <a:defRPr sz="1000" b="1">
                <a:solidFill>
                  <a:schemeClr val="accent3"/>
                </a:solidFill>
              </a:defRPr>
            </a:lvl1pPr>
          </a:lstStyle>
          <a:p>
            <a:pPr lvl="0"/>
            <a:r>
              <a:rPr lang="en-US"/>
              <a:t>Click to add date</a:t>
            </a:r>
          </a:p>
        </p:txBody>
      </p:sp>
    </p:spTree>
    <p:extLst>
      <p:ext uri="{BB962C8B-B14F-4D97-AF65-F5344CB8AC3E}">
        <p14:creationId xmlns:p14="http://schemas.microsoft.com/office/powerpoint/2010/main" val="16274532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593781804"/>
      </p:ext>
    </p:extLst>
  </p:cSld>
  <p:clrMapOvr>
    <a:masterClrMapping/>
  </p:clrMapOvr>
  <p:extLst>
    <p:ext uri="{DCECCB84-F9BA-43D5-87BE-67443E8EF086}">
      <p15:sldGuideLst xmlns:p15="http://schemas.microsoft.com/office/powerpoint/2012/main">
        <p15:guide id="1" orient="horz" pos="70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3A98EE3D-8CD1-4C3F-BD1C-C98C9596463C}" type="slidenum">
              <a:rPr lang="en-US" smtClean="0"/>
              <a:t>‹#›</a:t>
            </a:fld>
            <a:endParaRPr lang="en-US"/>
          </a:p>
        </p:txBody>
      </p:sp>
      <p:sp>
        <p:nvSpPr>
          <p:cNvPr id="7" name="Title 1">
            <a:extLst>
              <a:ext uri="{FF2B5EF4-FFF2-40B4-BE49-F238E27FC236}">
                <a16:creationId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21754569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1211358" y="1655241"/>
            <a:ext cx="3982602" cy="2222782"/>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1211358"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6984841"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6984841"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3A98EE3D-8CD1-4C3F-BD1C-C98C9596463C}" type="slidenum">
              <a:rPr lang="en-US" smtClean="0"/>
              <a:t>‹#›</a:t>
            </a:fld>
            <a:endParaRPr lang="en-US"/>
          </a:p>
        </p:txBody>
      </p:sp>
      <p:sp>
        <p:nvSpPr>
          <p:cNvPr id="10" name="Title 1">
            <a:extLst>
              <a:ext uri="{FF2B5EF4-FFF2-40B4-BE49-F238E27FC236}">
                <a16:creationId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376949358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3589638" y="1118286"/>
            <a:ext cx="7271951" cy="4775887"/>
          </a:xfrm>
          <a:prstGeom prst="rect">
            <a:avLst/>
          </a:prstGeom>
        </p:spPr>
        <p:txBody>
          <a:bodyPr anchor="ctr" anchorCtr="0"/>
          <a:lstStyle>
            <a:lvl1pPr marL="0" indent="0">
              <a:lnSpc>
                <a:spcPts val="5000"/>
              </a:lnSpc>
              <a:spcBef>
                <a:spcPts val="0"/>
              </a:spcBef>
              <a:buNone/>
              <a:defRPr sz="4800" b="1">
                <a:solidFill>
                  <a:schemeClr val="accent1"/>
                </a:solidFill>
                <a:latin typeface="+mn-lt"/>
              </a:defRPr>
            </a:lvl1pPr>
          </a:lstStyle>
          <a:p>
            <a:pPr lvl="0"/>
            <a:r>
              <a:rPr lang="en-US"/>
              <a:t>This slide is for one big, </a:t>
            </a:r>
            <a:br>
              <a:rPr lang="en-US"/>
            </a:br>
            <a:r>
              <a:rPr lang="en-US"/>
              <a:t>bold statement. Bullet </a:t>
            </a:r>
            <a:br>
              <a:rPr lang="en-US"/>
            </a:br>
            <a:r>
              <a:rPr lang="en-US"/>
              <a:t>points can’t compete! </a:t>
            </a:r>
          </a:p>
        </p:txBody>
      </p:sp>
    </p:spTree>
    <p:extLst>
      <p:ext uri="{BB962C8B-B14F-4D97-AF65-F5344CB8AC3E}">
        <p14:creationId xmlns:p14="http://schemas.microsoft.com/office/powerpoint/2010/main" val="18902599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713306" y="259491"/>
            <a:ext cx="811559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a:t>Thank you for attending! </a:t>
            </a:r>
            <a:br>
              <a:rPr lang="en-US"/>
            </a:br>
            <a:r>
              <a:rPr lang="en-US"/>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713306" y="2203160"/>
            <a:ext cx="8115597" cy="780997"/>
          </a:xfrm>
          <a:prstGeom prst="rect">
            <a:avLst/>
          </a:prstGeom>
        </p:spPr>
        <p:txBody>
          <a:bodyPr/>
          <a:lstStyle>
            <a:lvl1pPr marL="0" indent="0" algn="l">
              <a:lnSpc>
                <a:spcPts val="2600"/>
              </a:lnSpc>
              <a:spcBef>
                <a:spcPts val="0"/>
              </a:spcBef>
              <a:buNone/>
              <a:defRPr sz="24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For more information go to </a:t>
            </a:r>
            <a:r>
              <a:rPr lang="en-US" err="1"/>
              <a:t>ucalgary.ca</a:t>
            </a:r>
            <a:r>
              <a:rPr lang="en-US"/>
              <a:t>/</a:t>
            </a:r>
            <a:r>
              <a:rPr lang="en-US" err="1"/>
              <a:t>webaddress</a:t>
            </a:r>
            <a:endParaRPr lang="en-US"/>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713307" y="3002203"/>
            <a:ext cx="6478326"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a:t>Presenter’s Name</a:t>
            </a:r>
            <a:br>
              <a:rPr lang="en-US"/>
            </a:br>
            <a:r>
              <a:rPr lang="en-US" err="1"/>
              <a:t>presentersemail@ucalgary.ca</a:t>
            </a:r>
            <a:br>
              <a:rPr lang="en-US"/>
            </a:br>
            <a:r>
              <a:rPr lang="en-US"/>
              <a:t>Phone number / Twitter handle / additional contact info</a:t>
            </a:r>
          </a:p>
        </p:txBody>
      </p:sp>
    </p:spTree>
    <p:extLst>
      <p:ext uri="{BB962C8B-B14F-4D97-AF65-F5344CB8AC3E}">
        <p14:creationId xmlns:p14="http://schemas.microsoft.com/office/powerpoint/2010/main" val="38588363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9094758-3D70-4D58-9780-F72C27C2469F}" type="datetimeFigureOut">
              <a:rPr lang="pt-BR" smtClean="0"/>
              <a:t>29/01/2024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816E2AB-378A-438E-BEC9-20B1AC037DEF}" type="slidenum">
              <a:rPr lang="pt-BR" smtClean="0"/>
              <a:t>‹#›</a:t>
            </a:fld>
            <a:endParaRPr lang="pt-BR"/>
          </a:p>
        </p:txBody>
      </p:sp>
    </p:spTree>
    <p:extLst>
      <p:ext uri="{BB962C8B-B14F-4D97-AF65-F5344CB8AC3E}">
        <p14:creationId xmlns:p14="http://schemas.microsoft.com/office/powerpoint/2010/main" val="420122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30273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microsoft.com/office/2007/relationships/diagramDrawing" Target="../diagrams/drawing1.xml"/><Relationship Id="rId5" Type="http://schemas.openxmlformats.org/officeDocument/2006/relationships/image" Target="../media/image9.jpeg"/><Relationship Id="rId10" Type="http://schemas.openxmlformats.org/officeDocument/2006/relationships/diagramColors" Target="../diagrams/colors1.xml"/><Relationship Id="rId4" Type="http://schemas.openxmlformats.org/officeDocument/2006/relationships/image" Target="../media/image8.jpeg"/><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33A7-5FAF-7E4C-B3D7-17132204F1B4}"/>
              </a:ext>
            </a:extLst>
          </p:cNvPr>
          <p:cNvSpPr>
            <a:spLocks noGrp="1"/>
          </p:cNvSpPr>
          <p:nvPr>
            <p:ph type="ctrTitle"/>
          </p:nvPr>
        </p:nvSpPr>
        <p:spPr>
          <a:xfrm>
            <a:off x="647671" y="920018"/>
            <a:ext cx="7841294" cy="1434425"/>
          </a:xfrm>
        </p:spPr>
        <p:txBody>
          <a:bodyPr/>
          <a:lstStyle/>
          <a:p>
            <a:r>
              <a:rPr lang="en-US" dirty="0"/>
              <a:t>SENG 401</a:t>
            </a:r>
            <a:br>
              <a:rPr lang="en-US" dirty="0"/>
            </a:br>
            <a:r>
              <a:rPr lang="en-US" dirty="0"/>
              <a:t>SOFTWARE ARCHITECTURE</a:t>
            </a:r>
          </a:p>
        </p:txBody>
      </p:sp>
      <p:sp>
        <p:nvSpPr>
          <p:cNvPr id="3" name="Subtitle 2">
            <a:extLst>
              <a:ext uri="{FF2B5EF4-FFF2-40B4-BE49-F238E27FC236}">
                <a16:creationId xmlns:a16="http://schemas.microsoft.com/office/drawing/2014/main" id="{1CE4ED0D-A202-2C42-8CC0-EE323836B5F9}"/>
              </a:ext>
            </a:extLst>
          </p:cNvPr>
          <p:cNvSpPr>
            <a:spLocks noGrp="1"/>
          </p:cNvSpPr>
          <p:nvPr>
            <p:ph type="subTitle" idx="1"/>
          </p:nvPr>
        </p:nvSpPr>
        <p:spPr>
          <a:xfrm>
            <a:off x="647671" y="2424290"/>
            <a:ext cx="9330518" cy="1062682"/>
          </a:xfrm>
        </p:spPr>
        <p:txBody>
          <a:bodyPr/>
          <a:lstStyle/>
          <a:p>
            <a:r>
              <a:rPr lang="en-US" sz="3800" dirty="0"/>
              <a:t>SOFTWARE DEVELOPMENT LIFE CYCLE</a:t>
            </a:r>
          </a:p>
        </p:txBody>
      </p:sp>
      <p:pic>
        <p:nvPicPr>
          <p:cNvPr id="8" name="Picture 7">
            <a:extLst>
              <a:ext uri="{FF2B5EF4-FFF2-40B4-BE49-F238E27FC236}">
                <a16:creationId xmlns:a16="http://schemas.microsoft.com/office/drawing/2014/main" id="{FB0260B6-15B4-6259-5160-1850551825D5}"/>
              </a:ext>
            </a:extLst>
          </p:cNvPr>
          <p:cNvPicPr>
            <a:picLocks noChangeAspect="1"/>
          </p:cNvPicPr>
          <p:nvPr/>
        </p:nvPicPr>
        <p:blipFill>
          <a:blip r:embed="rId3"/>
          <a:stretch>
            <a:fillRect/>
          </a:stretch>
        </p:blipFill>
        <p:spPr>
          <a:xfrm>
            <a:off x="-1" y="4619502"/>
            <a:ext cx="1674421" cy="1674421"/>
          </a:xfrm>
          <a:prstGeom prst="rect">
            <a:avLst/>
          </a:prstGeom>
        </p:spPr>
      </p:pic>
    </p:spTree>
    <p:extLst>
      <p:ext uri="{BB962C8B-B14F-4D97-AF65-F5344CB8AC3E}">
        <p14:creationId xmlns:p14="http://schemas.microsoft.com/office/powerpoint/2010/main" val="390269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CONSTRUCTION</a:t>
            </a:r>
          </a:p>
        </p:txBody>
      </p:sp>
      <p:sp>
        <p:nvSpPr>
          <p:cNvPr id="3" name="Retângulo 18">
            <a:extLst>
              <a:ext uri="{FF2B5EF4-FFF2-40B4-BE49-F238E27FC236}">
                <a16:creationId xmlns:a16="http://schemas.microsoft.com/office/drawing/2014/main" id="{8EC505B0-500C-2289-6290-70CA4BAE0F6F}"/>
              </a:ext>
            </a:extLst>
          </p:cNvPr>
          <p:cNvSpPr/>
          <p:nvPr/>
        </p:nvSpPr>
        <p:spPr>
          <a:xfrm>
            <a:off x="605225" y="1686235"/>
            <a:ext cx="4086835" cy="2092881"/>
          </a:xfrm>
          <a:prstGeom prst="rect">
            <a:avLst/>
          </a:prstGeom>
        </p:spPr>
        <p:txBody>
          <a:bodyPr wrap="square">
            <a:spAutoFit/>
          </a:bodyPr>
          <a:lstStyle/>
          <a:p>
            <a:pPr algn="ctr"/>
            <a:r>
              <a:rPr lang="en-CA" sz="2600" b="1" dirty="0"/>
              <a:t>BUILDING A SOFTWARE PRODUCT, E.G., TURNING THE PLANNED SOLUTION INTO AN EXECUTABLE CODE. </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23514" y="3962423"/>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41806" y="4196121"/>
            <a:ext cx="4050254" cy="1600438"/>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endParaRPr lang="en-CA" sz="2400" b="1" dirty="0">
              <a:solidFill>
                <a:schemeClr val="bg1"/>
              </a:solidFill>
            </a:endParaRPr>
          </a:p>
          <a:p>
            <a:pPr algn="ctr"/>
            <a:r>
              <a:rPr lang="en-CA" sz="2400" dirty="0">
                <a:solidFill>
                  <a:schemeClr val="bg1"/>
                </a:solidFill>
              </a:rPr>
              <a:t>There are several ways to implement the same requirement.</a:t>
            </a:r>
          </a:p>
        </p:txBody>
      </p:sp>
      <p:sp>
        <p:nvSpPr>
          <p:cNvPr id="5" name="Retângulo 18">
            <a:extLst>
              <a:ext uri="{FF2B5EF4-FFF2-40B4-BE49-F238E27FC236}">
                <a16:creationId xmlns:a16="http://schemas.microsoft.com/office/drawing/2014/main" id="{599C5B80-8C9C-133E-9E7F-202A7E00B3AB}"/>
              </a:ext>
            </a:extLst>
          </p:cNvPr>
          <p:cNvSpPr/>
          <p:nvPr/>
        </p:nvSpPr>
        <p:spPr>
          <a:xfrm>
            <a:off x="5685843" y="5934936"/>
            <a:ext cx="3506284" cy="492443"/>
          </a:xfrm>
          <a:prstGeom prst="rect">
            <a:avLst/>
          </a:prstGeom>
        </p:spPr>
        <p:txBody>
          <a:bodyPr wrap="square">
            <a:spAutoFit/>
          </a:bodyPr>
          <a:lstStyle/>
          <a:p>
            <a:pPr algn="ctr"/>
            <a:r>
              <a:rPr lang="en-CA" sz="2600" b="1" dirty="0"/>
              <a:t>CODE MANAGEMENT</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UNIT TESTING</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CLEAN CODE</a:t>
            </a:r>
          </a:p>
        </p:txBody>
      </p:sp>
      <p:pic>
        <p:nvPicPr>
          <p:cNvPr id="8194" name="Picture 2" descr="Clean code - Free electronics icons">
            <a:extLst>
              <a:ext uri="{FF2B5EF4-FFF2-40B4-BE49-F238E27FC236}">
                <a16:creationId xmlns:a16="http://schemas.microsoft.com/office/drawing/2014/main" id="{33ED28B6-85BA-BB48-2E05-9CC3BA6BF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03233"/>
            <a:ext cx="1936013" cy="19360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nit - Free business and finance icons">
            <a:extLst>
              <a:ext uri="{FF2B5EF4-FFF2-40B4-BE49-F238E27FC236}">
                <a16:creationId xmlns:a16="http://schemas.microsoft.com/office/drawing/2014/main" id="{2EBD407B-92D4-05F7-B83D-08BF5B141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5953" y="1503233"/>
            <a:ext cx="1936013" cy="193601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Git - Kostenlose ui Icons">
            <a:extLst>
              <a:ext uri="{FF2B5EF4-FFF2-40B4-BE49-F238E27FC236}">
                <a16:creationId xmlns:a16="http://schemas.microsoft.com/office/drawing/2014/main" id="{C783EE04-C7F0-FEE8-C72C-A3BC5B8FB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832" y="4105967"/>
            <a:ext cx="1828969" cy="182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2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TESTING</a:t>
            </a:r>
          </a:p>
        </p:txBody>
      </p:sp>
      <p:sp>
        <p:nvSpPr>
          <p:cNvPr id="3" name="Retângulo 18">
            <a:extLst>
              <a:ext uri="{FF2B5EF4-FFF2-40B4-BE49-F238E27FC236}">
                <a16:creationId xmlns:a16="http://schemas.microsoft.com/office/drawing/2014/main" id="{8EC505B0-500C-2289-6290-70CA4BAE0F6F}"/>
              </a:ext>
            </a:extLst>
          </p:cNvPr>
          <p:cNvSpPr/>
          <p:nvPr/>
        </p:nvSpPr>
        <p:spPr>
          <a:xfrm>
            <a:off x="384499" y="1715866"/>
            <a:ext cx="4439436" cy="2092881"/>
          </a:xfrm>
          <a:prstGeom prst="rect">
            <a:avLst/>
          </a:prstGeom>
        </p:spPr>
        <p:txBody>
          <a:bodyPr wrap="square">
            <a:spAutoFit/>
          </a:bodyPr>
          <a:lstStyle/>
          <a:p>
            <a:pPr algn="ctr"/>
            <a:r>
              <a:rPr lang="en-CA" sz="2600" b="1" dirty="0"/>
              <a:t>EXAMINING THE THE BEHAVIOR OF THE SOFTWARE UNDER DEVELOPMENT BY VALIDATION AND VERIFICATION. </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23514" y="3962423"/>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41806" y="4196121"/>
            <a:ext cx="4050254" cy="1969770"/>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endParaRPr lang="en-CA" sz="2400" b="1" dirty="0">
              <a:solidFill>
                <a:schemeClr val="bg1"/>
              </a:solidFill>
            </a:endParaRPr>
          </a:p>
          <a:p>
            <a:pPr algn="ctr"/>
            <a:r>
              <a:rPr lang="en-CA" sz="2400" b="0" i="0" dirty="0">
                <a:solidFill>
                  <a:schemeClr val="bg1"/>
                </a:solidFill>
                <a:effectLst/>
                <a:latin typeface="Söhne"/>
              </a:rPr>
              <a:t>Software costs tend to increase by up to 50%, depending on when a bug is found.</a:t>
            </a:r>
            <a:endParaRPr lang="en-CA" sz="2400" dirty="0">
              <a:solidFill>
                <a:schemeClr val="bg1"/>
              </a:solidFill>
            </a:endParaRPr>
          </a:p>
        </p:txBody>
      </p:sp>
      <p:sp>
        <p:nvSpPr>
          <p:cNvPr id="5" name="Retângulo 18">
            <a:extLst>
              <a:ext uri="{FF2B5EF4-FFF2-40B4-BE49-F238E27FC236}">
                <a16:creationId xmlns:a16="http://schemas.microsoft.com/office/drawing/2014/main" id="{599C5B80-8C9C-133E-9E7F-202A7E00B3AB}"/>
              </a:ext>
            </a:extLst>
          </p:cNvPr>
          <p:cNvSpPr/>
          <p:nvPr/>
        </p:nvSpPr>
        <p:spPr>
          <a:xfrm>
            <a:off x="5685843" y="5934936"/>
            <a:ext cx="3506284" cy="492443"/>
          </a:xfrm>
          <a:prstGeom prst="rect">
            <a:avLst/>
          </a:prstGeom>
        </p:spPr>
        <p:txBody>
          <a:bodyPr wrap="square">
            <a:spAutoFit/>
          </a:bodyPr>
          <a:lstStyle/>
          <a:p>
            <a:pPr algn="ctr"/>
            <a:r>
              <a:rPr lang="en-CA" sz="2600" b="1" dirty="0"/>
              <a:t>QUALITY</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VALIDATION</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VERIFICATION</a:t>
            </a:r>
          </a:p>
        </p:txBody>
      </p:sp>
      <p:pic>
        <p:nvPicPr>
          <p:cNvPr id="10242" name="Picture 2" descr="Developer - Free user icons">
            <a:extLst>
              <a:ext uri="{FF2B5EF4-FFF2-40B4-BE49-F238E27FC236}">
                <a16:creationId xmlns:a16="http://schemas.microsoft.com/office/drawing/2014/main" id="{34BC0C72-981B-9E4D-0244-7B48FEDC9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727" y="1591986"/>
            <a:ext cx="1847260" cy="18472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eople - Free people icons">
            <a:extLst>
              <a:ext uri="{FF2B5EF4-FFF2-40B4-BE49-F238E27FC236}">
                <a16:creationId xmlns:a16="http://schemas.microsoft.com/office/drawing/2014/main" id="{72F9E6CA-B557-91C8-5345-86F684B5B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685" y="1672015"/>
            <a:ext cx="1646989" cy="16469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ontinuous - Free business and finance icons">
            <a:extLst>
              <a:ext uri="{FF2B5EF4-FFF2-40B4-BE49-F238E27FC236}">
                <a16:creationId xmlns:a16="http://schemas.microsoft.com/office/drawing/2014/main" id="{93CB390D-BFC0-DA87-4CFB-EE5C5AEAC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833" y="4289363"/>
            <a:ext cx="1614304" cy="161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3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2">
            <a:extLst>
              <a:ext uri="{FF2B5EF4-FFF2-40B4-BE49-F238E27FC236}">
                <a16:creationId xmlns:a16="http://schemas.microsoft.com/office/drawing/2014/main" id="{5B6F209F-6AEB-A23D-9254-1390AF73663B}"/>
              </a:ext>
            </a:extLst>
          </p:cNvPr>
          <p:cNvSpPr/>
          <p:nvPr/>
        </p:nvSpPr>
        <p:spPr>
          <a:xfrm>
            <a:off x="0"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itle 1">
            <a:extLst>
              <a:ext uri="{FF2B5EF4-FFF2-40B4-BE49-F238E27FC236}">
                <a16:creationId xmlns:a16="http://schemas.microsoft.com/office/drawing/2014/main" id="{2321ADB2-AEAE-EEC1-A3E0-C2E917D91557}"/>
              </a:ext>
            </a:extLst>
          </p:cNvPr>
          <p:cNvSpPr>
            <a:spLocks noGrp="1"/>
          </p:cNvSpPr>
          <p:nvPr>
            <p:ph type="title"/>
          </p:nvPr>
        </p:nvSpPr>
        <p:spPr>
          <a:xfrm>
            <a:off x="384499" y="430621"/>
            <a:ext cx="972437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HALFTIME</a:t>
            </a:r>
          </a:p>
        </p:txBody>
      </p:sp>
      <p:sp>
        <p:nvSpPr>
          <p:cNvPr id="4" name="Retângulo 18">
            <a:extLst>
              <a:ext uri="{FF2B5EF4-FFF2-40B4-BE49-F238E27FC236}">
                <a16:creationId xmlns:a16="http://schemas.microsoft.com/office/drawing/2014/main" id="{7AD4D17E-4632-BA27-3B36-70061D0D8B21}"/>
              </a:ext>
            </a:extLst>
          </p:cNvPr>
          <p:cNvSpPr/>
          <p:nvPr/>
        </p:nvSpPr>
        <p:spPr>
          <a:xfrm>
            <a:off x="128337" y="1709404"/>
            <a:ext cx="6349725" cy="1692771"/>
          </a:xfrm>
          <a:prstGeom prst="rect">
            <a:avLst/>
          </a:prstGeom>
        </p:spPr>
        <p:txBody>
          <a:bodyPr wrap="square">
            <a:spAutoFit/>
          </a:bodyPr>
          <a:lstStyle/>
          <a:p>
            <a:pPr algn="ctr"/>
            <a:r>
              <a:rPr lang="en-CA" sz="3200" b="1" dirty="0"/>
              <a:t>THE PORTUGUESE </a:t>
            </a:r>
          </a:p>
          <a:p>
            <a:pPr algn="ctr"/>
            <a:r>
              <a:rPr lang="en-CA" sz="3200" b="1" dirty="0"/>
              <a:t>WORD TODAY IS: </a:t>
            </a:r>
            <a:r>
              <a:rPr lang="en-CA" sz="4000" b="1" dirty="0">
                <a:solidFill>
                  <a:schemeClr val="accent1"/>
                </a:solidFill>
              </a:rPr>
              <a:t>OTORRINOLARINGOLOGISTA</a:t>
            </a:r>
          </a:p>
        </p:txBody>
      </p:sp>
      <p:pic>
        <p:nvPicPr>
          <p:cNvPr id="5" name="Picture 4">
            <a:extLst>
              <a:ext uri="{FF2B5EF4-FFF2-40B4-BE49-F238E27FC236}">
                <a16:creationId xmlns:a16="http://schemas.microsoft.com/office/drawing/2014/main" id="{CB2A1596-EA87-1B58-D4B7-6372FDD02AC3}"/>
              </a:ext>
            </a:extLst>
          </p:cNvPr>
          <p:cNvPicPr>
            <a:picLocks noChangeAspect="1"/>
          </p:cNvPicPr>
          <p:nvPr/>
        </p:nvPicPr>
        <p:blipFill>
          <a:blip r:embed="rId3"/>
          <a:stretch>
            <a:fillRect/>
          </a:stretch>
        </p:blipFill>
        <p:spPr>
          <a:xfrm>
            <a:off x="1886321" y="3536036"/>
            <a:ext cx="2404505" cy="2678003"/>
          </a:xfrm>
          <a:prstGeom prst="rect">
            <a:avLst/>
          </a:prstGeom>
        </p:spPr>
      </p:pic>
      <p:sp>
        <p:nvSpPr>
          <p:cNvPr id="8" name="Retângulo 18">
            <a:extLst>
              <a:ext uri="{FF2B5EF4-FFF2-40B4-BE49-F238E27FC236}">
                <a16:creationId xmlns:a16="http://schemas.microsoft.com/office/drawing/2014/main" id="{C755275B-821C-8119-8BC9-22C3DA0E22C7}"/>
              </a:ext>
            </a:extLst>
          </p:cNvPr>
          <p:cNvSpPr/>
          <p:nvPr/>
        </p:nvSpPr>
        <p:spPr>
          <a:xfrm>
            <a:off x="6679700" y="3951707"/>
            <a:ext cx="4180805" cy="2185214"/>
          </a:xfrm>
          <a:prstGeom prst="rect">
            <a:avLst/>
          </a:prstGeom>
        </p:spPr>
        <p:txBody>
          <a:bodyPr wrap="square">
            <a:spAutoFit/>
          </a:bodyPr>
          <a:lstStyle/>
          <a:p>
            <a:pPr algn="ctr"/>
            <a:r>
              <a:rPr lang="en-CA" sz="2600" b="1" dirty="0"/>
              <a:t>OTORRINOLARINGOLOGISTA </a:t>
            </a:r>
            <a:r>
              <a:rPr lang="en-CA" sz="2200" dirty="0"/>
              <a:t>is the medical doctor specialist in the diagnosis and treatment of the diseases that affect the ear, nose and throat, including voice, salivary glands and neck.</a:t>
            </a:r>
            <a:endParaRPr lang="en-CA" sz="2200" dirty="0">
              <a:solidFill>
                <a:schemeClr val="accent1"/>
              </a:solidFill>
            </a:endParaRPr>
          </a:p>
        </p:txBody>
      </p:sp>
      <p:pic>
        <p:nvPicPr>
          <p:cNvPr id="9218" name="Picture 2" descr="Otorrinolaringologia | Especialidades - Felício Rocho">
            <a:extLst>
              <a:ext uri="{FF2B5EF4-FFF2-40B4-BE49-F238E27FC236}">
                <a16:creationId xmlns:a16="http://schemas.microsoft.com/office/drawing/2014/main" id="{D9D771A4-5AB5-2B79-8C3F-D8FFA3F11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606" y="1546809"/>
            <a:ext cx="2400992" cy="229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RELEASE/DEPLOYMENT</a:t>
            </a:r>
          </a:p>
        </p:txBody>
      </p:sp>
      <p:sp>
        <p:nvSpPr>
          <p:cNvPr id="3" name="Retângulo 18">
            <a:extLst>
              <a:ext uri="{FF2B5EF4-FFF2-40B4-BE49-F238E27FC236}">
                <a16:creationId xmlns:a16="http://schemas.microsoft.com/office/drawing/2014/main" id="{8EC505B0-500C-2289-6290-70CA4BAE0F6F}"/>
              </a:ext>
            </a:extLst>
          </p:cNvPr>
          <p:cNvSpPr/>
          <p:nvPr/>
        </p:nvSpPr>
        <p:spPr>
          <a:xfrm>
            <a:off x="384499" y="1715866"/>
            <a:ext cx="4439436" cy="1292662"/>
          </a:xfrm>
          <a:prstGeom prst="rect">
            <a:avLst/>
          </a:prstGeom>
        </p:spPr>
        <p:txBody>
          <a:bodyPr wrap="square">
            <a:spAutoFit/>
          </a:bodyPr>
          <a:lstStyle/>
          <a:p>
            <a:pPr algn="ctr"/>
            <a:r>
              <a:rPr lang="en-CA" sz="2600" b="1" dirty="0"/>
              <a:t>PROVIDE THE USERS WITH A TESTED VERSION OF SOFTWARE.</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41805" y="3088762"/>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41805" y="3439246"/>
            <a:ext cx="4050254" cy="2708434"/>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endParaRPr lang="en-CA" sz="2400" b="1" dirty="0">
              <a:solidFill>
                <a:schemeClr val="bg1"/>
              </a:solidFill>
            </a:endParaRPr>
          </a:p>
          <a:p>
            <a:pPr algn="ctr"/>
            <a:r>
              <a:rPr lang="en-CA" sz="2400" b="0" i="0" dirty="0">
                <a:solidFill>
                  <a:schemeClr val="bg1"/>
                </a:solidFill>
                <a:effectLst/>
                <a:latin typeface="Söhne"/>
              </a:rPr>
              <a:t>Throughout the software lifecycle, multiple releases ensure updating the software by adding features, removing obsolete functionalities, and fixing bugs.</a:t>
            </a:r>
            <a:endParaRPr lang="en-CA" sz="2400" dirty="0">
              <a:solidFill>
                <a:schemeClr val="bg1"/>
              </a:solidFill>
            </a:endParaRPr>
          </a:p>
        </p:txBody>
      </p:sp>
      <p:sp>
        <p:nvSpPr>
          <p:cNvPr id="5" name="Retângulo 18">
            <a:extLst>
              <a:ext uri="{FF2B5EF4-FFF2-40B4-BE49-F238E27FC236}">
                <a16:creationId xmlns:a16="http://schemas.microsoft.com/office/drawing/2014/main" id="{599C5B80-8C9C-133E-9E7F-202A7E00B3AB}"/>
              </a:ext>
            </a:extLst>
          </p:cNvPr>
          <p:cNvSpPr/>
          <p:nvPr/>
        </p:nvSpPr>
        <p:spPr>
          <a:xfrm>
            <a:off x="5685843" y="5934936"/>
            <a:ext cx="3506284" cy="492443"/>
          </a:xfrm>
          <a:prstGeom prst="rect">
            <a:avLst/>
          </a:prstGeom>
        </p:spPr>
        <p:txBody>
          <a:bodyPr wrap="square">
            <a:spAutoFit/>
          </a:bodyPr>
          <a:lstStyle/>
          <a:p>
            <a:pPr algn="ctr"/>
            <a:r>
              <a:rPr lang="en-CA" sz="2600" b="1" dirty="0"/>
              <a:t>RETROSPECTIVES</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MITIGATION PLAN</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RELEASE PLAN</a:t>
            </a:r>
          </a:p>
        </p:txBody>
      </p:sp>
      <p:pic>
        <p:nvPicPr>
          <p:cNvPr id="11266" name="Picture 2" descr="Product release - Free shipping and delivery icons">
            <a:extLst>
              <a:ext uri="{FF2B5EF4-FFF2-40B4-BE49-F238E27FC236}">
                <a16:creationId xmlns:a16="http://schemas.microsoft.com/office/drawing/2014/main" id="{7CB4AF58-749E-92EA-534D-F3C1888B7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546" y="1560717"/>
            <a:ext cx="1847259" cy="184725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itigation - Free security icons">
            <a:extLst>
              <a:ext uri="{FF2B5EF4-FFF2-40B4-BE49-F238E27FC236}">
                <a16:creationId xmlns:a16="http://schemas.microsoft.com/office/drawing/2014/main" id="{AF6A0854-0C71-54EE-8DFB-574206F82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862" y="1631028"/>
            <a:ext cx="1847260" cy="184726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Retrospective - Free business and finance icons">
            <a:extLst>
              <a:ext uri="{FF2B5EF4-FFF2-40B4-BE49-F238E27FC236}">
                <a16:creationId xmlns:a16="http://schemas.microsoft.com/office/drawing/2014/main" id="{7A351BC2-65B8-1387-2BD2-2DB0C2C2C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484" y="4357523"/>
            <a:ext cx="1577413" cy="157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96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BDAD5460-D4EC-CA43-AA3B-38A20CFF26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494" y="1693926"/>
            <a:ext cx="8424583" cy="474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2">
            <a:extLst>
              <a:ext uri="{FF2B5EF4-FFF2-40B4-BE49-F238E27FC236}">
                <a16:creationId xmlns:a16="http://schemas.microsoft.com/office/drawing/2014/main" id="{7CC2E824-29D9-DFF4-DE63-68FCC8EA6242}"/>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itle 1">
            <a:extLst>
              <a:ext uri="{FF2B5EF4-FFF2-40B4-BE49-F238E27FC236}">
                <a16:creationId xmlns:a16="http://schemas.microsoft.com/office/drawing/2014/main" id="{808B9312-D6D1-0974-0708-1F567CE50B50}"/>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DEPLOYMENT LANDSCAPE</a:t>
            </a:r>
          </a:p>
        </p:txBody>
      </p:sp>
    </p:spTree>
    <p:extLst>
      <p:ext uri="{BB962C8B-B14F-4D97-AF65-F5344CB8AC3E}">
        <p14:creationId xmlns:p14="http://schemas.microsoft.com/office/powerpoint/2010/main" val="1016795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SOFTWARE MANAGEMENT</a:t>
            </a:r>
          </a:p>
        </p:txBody>
      </p:sp>
      <p:sp>
        <p:nvSpPr>
          <p:cNvPr id="3" name="Retângulo 18">
            <a:extLst>
              <a:ext uri="{FF2B5EF4-FFF2-40B4-BE49-F238E27FC236}">
                <a16:creationId xmlns:a16="http://schemas.microsoft.com/office/drawing/2014/main" id="{8EC505B0-500C-2289-6290-70CA4BAE0F6F}"/>
              </a:ext>
            </a:extLst>
          </p:cNvPr>
          <p:cNvSpPr/>
          <p:nvPr/>
        </p:nvSpPr>
        <p:spPr>
          <a:xfrm>
            <a:off x="417347" y="1503681"/>
            <a:ext cx="4439436" cy="2492990"/>
          </a:xfrm>
          <a:prstGeom prst="rect">
            <a:avLst/>
          </a:prstGeom>
        </p:spPr>
        <p:txBody>
          <a:bodyPr wrap="square">
            <a:spAutoFit/>
          </a:bodyPr>
          <a:lstStyle/>
          <a:p>
            <a:pPr algn="ctr"/>
            <a:r>
              <a:rPr lang="en-CA" sz="2600" b="1" dirty="0"/>
              <a:t>THE PROCESS OF PLANNING, COORDINATING, AND OVERSEEING ACTIVITIES RELATED TO SOFTWARE DEVELOPMENT AND MAINTENANCE.</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11937" y="4076881"/>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11938" y="4322130"/>
            <a:ext cx="4050254" cy="1969770"/>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endParaRPr lang="en-CA" sz="2400" b="1" dirty="0">
              <a:solidFill>
                <a:schemeClr val="bg1"/>
              </a:solidFill>
            </a:endParaRPr>
          </a:p>
          <a:p>
            <a:pPr algn="ctr"/>
            <a:r>
              <a:rPr lang="en-CA" sz="2400" dirty="0">
                <a:solidFill>
                  <a:schemeClr val="bg1"/>
                </a:solidFill>
                <a:latin typeface="Söhne"/>
              </a:rPr>
              <a:t>G</a:t>
            </a:r>
            <a:r>
              <a:rPr lang="en-CA" sz="2400" b="0" i="0" dirty="0">
                <a:solidFill>
                  <a:schemeClr val="bg1"/>
                </a:solidFill>
                <a:effectLst/>
                <a:latin typeface="Söhne"/>
              </a:rPr>
              <a:t>uiding the software development process to ensure successful, on-time, and high-quality delivery</a:t>
            </a:r>
            <a:endParaRPr lang="en-CA" sz="2400" dirty="0">
              <a:solidFill>
                <a:schemeClr val="bg1"/>
              </a:solidFill>
            </a:endParaRPr>
          </a:p>
        </p:txBody>
      </p:sp>
      <p:sp>
        <p:nvSpPr>
          <p:cNvPr id="5" name="Retângulo 18">
            <a:extLst>
              <a:ext uri="{FF2B5EF4-FFF2-40B4-BE49-F238E27FC236}">
                <a16:creationId xmlns:a16="http://schemas.microsoft.com/office/drawing/2014/main" id="{599C5B80-8C9C-133E-9E7F-202A7E00B3AB}"/>
              </a:ext>
            </a:extLst>
          </p:cNvPr>
          <p:cNvSpPr/>
          <p:nvPr/>
        </p:nvSpPr>
        <p:spPr>
          <a:xfrm>
            <a:off x="5685843" y="5934936"/>
            <a:ext cx="3506284" cy="492443"/>
          </a:xfrm>
          <a:prstGeom prst="rect">
            <a:avLst/>
          </a:prstGeom>
        </p:spPr>
        <p:txBody>
          <a:bodyPr wrap="square">
            <a:spAutoFit/>
          </a:bodyPr>
          <a:lstStyle/>
          <a:p>
            <a:pPr algn="ctr"/>
            <a:r>
              <a:rPr lang="en-CA" sz="2600" b="1" dirty="0"/>
              <a:t>PLAN</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TEAM</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RESOURCES</a:t>
            </a:r>
          </a:p>
        </p:txBody>
      </p:sp>
      <p:pic>
        <p:nvPicPr>
          <p:cNvPr id="14338" name="Picture 2" descr="Interests - Free business icons">
            <a:extLst>
              <a:ext uri="{FF2B5EF4-FFF2-40B4-BE49-F238E27FC236}">
                <a16:creationId xmlns:a16="http://schemas.microsoft.com/office/drawing/2014/main" id="{2BE731D3-FD5D-7CC3-015B-93545F9CE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76762"/>
            <a:ext cx="1962484" cy="196248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hecking - Free business icons">
            <a:extLst>
              <a:ext uri="{FF2B5EF4-FFF2-40B4-BE49-F238E27FC236}">
                <a16:creationId xmlns:a16="http://schemas.microsoft.com/office/drawing/2014/main" id="{9B9B16F2-0C42-2D3A-1EE6-B9138F6CA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343" y="4044797"/>
            <a:ext cx="1962484" cy="196248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eam - Free people icons">
            <a:extLst>
              <a:ext uri="{FF2B5EF4-FFF2-40B4-BE49-F238E27FC236}">
                <a16:creationId xmlns:a16="http://schemas.microsoft.com/office/drawing/2014/main" id="{C1325CB9-17E9-ACB7-2777-FD4552678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3938" y="1503681"/>
            <a:ext cx="1962484" cy="196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72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D1DDF7BD-725A-A045-BF10-E87A80BCA6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7664" y="1750595"/>
            <a:ext cx="773430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a:extLst>
              <a:ext uri="{FF2B5EF4-FFF2-40B4-BE49-F238E27FC236}">
                <a16:creationId xmlns:a16="http://schemas.microsoft.com/office/drawing/2014/main" id="{95A5B013-4BAA-4545-B378-16F574C43E00}"/>
              </a:ext>
            </a:extLst>
          </p:cNvPr>
          <p:cNvSpPr txBox="1">
            <a:spLocks noChangeArrowheads="1"/>
          </p:cNvSpPr>
          <p:nvPr/>
        </p:nvSpPr>
        <p:spPr bwMode="auto">
          <a:xfrm>
            <a:off x="1497106" y="2281220"/>
            <a:ext cx="2705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914400" eaLnBrk="1" hangingPunct="1">
              <a:spcBef>
                <a:spcPct val="0"/>
              </a:spcBef>
              <a:buFont typeface="Arial" panose="020B0604020202020204" pitchFamily="34" charset="0"/>
              <a:buNone/>
            </a:pPr>
            <a:r>
              <a:rPr lang="en-US" altLang="en-US" sz="1200" dirty="0">
                <a:latin typeface="Arial" panose="020B0604020202020204" pitchFamily="34" charset="0"/>
              </a:rPr>
              <a:t>Operations Management</a:t>
            </a:r>
          </a:p>
          <a:p>
            <a:pPr defTabSz="914400" eaLnBrk="1" hangingPunct="1">
              <a:spcBef>
                <a:spcPct val="0"/>
              </a:spcBef>
            </a:pPr>
            <a:r>
              <a:rPr lang="en-US" altLang="en-US" sz="1200" dirty="0">
                <a:latin typeface="Arial" panose="020B0604020202020204" pitchFamily="34" charset="0"/>
              </a:rPr>
              <a:t>Incidents</a:t>
            </a:r>
          </a:p>
          <a:p>
            <a:pPr defTabSz="914400" eaLnBrk="1" hangingPunct="1">
              <a:spcBef>
                <a:spcPct val="0"/>
              </a:spcBef>
            </a:pPr>
            <a:r>
              <a:rPr lang="en-US" altLang="en-US" sz="1200" dirty="0">
                <a:latin typeface="Arial" panose="020B0604020202020204" pitchFamily="34" charset="0"/>
              </a:rPr>
              <a:t>Change Requests</a:t>
            </a:r>
          </a:p>
          <a:p>
            <a:pPr defTabSz="914400" eaLnBrk="1" hangingPunct="1">
              <a:spcBef>
                <a:spcPct val="0"/>
              </a:spcBef>
            </a:pPr>
            <a:r>
              <a:rPr lang="en-US" altLang="en-US" sz="1200" dirty="0">
                <a:latin typeface="Arial" panose="020B0604020202020204" pitchFamily="34" charset="0"/>
              </a:rPr>
              <a:t>Problems</a:t>
            </a:r>
          </a:p>
        </p:txBody>
      </p:sp>
      <p:sp>
        <p:nvSpPr>
          <p:cNvPr id="6" name="TextBox 6">
            <a:extLst>
              <a:ext uri="{FF2B5EF4-FFF2-40B4-BE49-F238E27FC236}">
                <a16:creationId xmlns:a16="http://schemas.microsoft.com/office/drawing/2014/main" id="{4A792024-AE26-5B47-BBFF-C5E459D5DA38}"/>
              </a:ext>
            </a:extLst>
          </p:cNvPr>
          <p:cNvSpPr txBox="1">
            <a:spLocks noChangeArrowheads="1"/>
          </p:cNvSpPr>
          <p:nvPr/>
        </p:nvSpPr>
        <p:spPr bwMode="auto">
          <a:xfrm>
            <a:off x="6766112" y="1958163"/>
            <a:ext cx="2705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914400" eaLnBrk="1" hangingPunct="1">
              <a:spcBef>
                <a:spcPct val="0"/>
              </a:spcBef>
              <a:buFont typeface="Arial" panose="020B0604020202020204" pitchFamily="34" charset="0"/>
              <a:buNone/>
            </a:pPr>
            <a:r>
              <a:rPr lang="en-US" altLang="en-US" sz="1200" dirty="0">
                <a:latin typeface="Arial" panose="020B0604020202020204" pitchFamily="34" charset="0"/>
              </a:rPr>
              <a:t>Project Management</a:t>
            </a:r>
          </a:p>
          <a:p>
            <a:pPr defTabSz="914400" eaLnBrk="1" hangingPunct="1">
              <a:spcBef>
                <a:spcPct val="0"/>
              </a:spcBef>
            </a:pPr>
            <a:r>
              <a:rPr lang="en-US" altLang="en-US" sz="1200" dirty="0">
                <a:latin typeface="Arial" panose="020B0604020202020204" pitchFamily="34" charset="0"/>
              </a:rPr>
              <a:t>Package Implementation</a:t>
            </a:r>
          </a:p>
          <a:p>
            <a:pPr defTabSz="914400" eaLnBrk="1" hangingPunct="1">
              <a:spcBef>
                <a:spcPct val="0"/>
              </a:spcBef>
            </a:pPr>
            <a:r>
              <a:rPr lang="en-US" altLang="en-US" sz="1200" dirty="0">
                <a:latin typeface="Arial" panose="020B0604020202020204" pitchFamily="34" charset="0"/>
              </a:rPr>
              <a:t>Cloud implementation</a:t>
            </a:r>
          </a:p>
        </p:txBody>
      </p:sp>
      <p:sp>
        <p:nvSpPr>
          <p:cNvPr id="7" name="TextBox 9">
            <a:extLst>
              <a:ext uri="{FF2B5EF4-FFF2-40B4-BE49-F238E27FC236}">
                <a16:creationId xmlns:a16="http://schemas.microsoft.com/office/drawing/2014/main" id="{3E82A109-D283-3141-BDC9-01BFD175CB99}"/>
              </a:ext>
            </a:extLst>
          </p:cNvPr>
          <p:cNvSpPr txBox="1">
            <a:spLocks noChangeArrowheads="1"/>
          </p:cNvSpPr>
          <p:nvPr/>
        </p:nvSpPr>
        <p:spPr bwMode="auto">
          <a:xfrm>
            <a:off x="1378416" y="4968558"/>
            <a:ext cx="27051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914400" eaLnBrk="1" hangingPunct="1">
              <a:spcBef>
                <a:spcPct val="0"/>
              </a:spcBef>
              <a:buFont typeface="Arial" panose="020B0604020202020204" pitchFamily="34" charset="0"/>
              <a:buNone/>
            </a:pPr>
            <a:r>
              <a:rPr lang="en-US" altLang="en-US" sz="1200" dirty="0">
                <a:latin typeface="Arial" panose="020B0604020202020204" pitchFamily="34" charset="0"/>
              </a:rPr>
              <a:t>Release Management</a:t>
            </a:r>
          </a:p>
          <a:p>
            <a:pPr defTabSz="914400" eaLnBrk="1" hangingPunct="1">
              <a:spcBef>
                <a:spcPct val="0"/>
              </a:spcBef>
            </a:pPr>
            <a:r>
              <a:rPr lang="en-US" altLang="en-US" sz="1200" dirty="0">
                <a:latin typeface="Arial" panose="020B0604020202020204" pitchFamily="34" charset="0"/>
              </a:rPr>
              <a:t>Package of functionality</a:t>
            </a:r>
          </a:p>
          <a:p>
            <a:pPr defTabSz="914400" eaLnBrk="1" hangingPunct="1">
              <a:spcBef>
                <a:spcPct val="0"/>
              </a:spcBef>
            </a:pPr>
            <a:r>
              <a:rPr lang="en-US" altLang="en-US" sz="1200" dirty="0">
                <a:latin typeface="Arial" panose="020B0604020202020204" pitchFamily="34" charset="0"/>
              </a:rPr>
              <a:t>Package of change request</a:t>
            </a:r>
          </a:p>
          <a:p>
            <a:pPr defTabSz="914400" eaLnBrk="1" hangingPunct="1">
              <a:spcBef>
                <a:spcPct val="0"/>
              </a:spcBef>
            </a:pPr>
            <a:endParaRPr lang="en-US" altLang="en-US" sz="1200" dirty="0">
              <a:latin typeface="Arial" panose="020B0604020202020204" pitchFamily="34" charset="0"/>
            </a:endParaRPr>
          </a:p>
        </p:txBody>
      </p:sp>
      <p:sp>
        <p:nvSpPr>
          <p:cNvPr id="8" name="TextBox 8">
            <a:extLst>
              <a:ext uri="{FF2B5EF4-FFF2-40B4-BE49-F238E27FC236}">
                <a16:creationId xmlns:a16="http://schemas.microsoft.com/office/drawing/2014/main" id="{FB5BF8A7-DEFB-F544-9065-4CD4834DE3FA}"/>
              </a:ext>
            </a:extLst>
          </p:cNvPr>
          <p:cNvSpPr txBox="1">
            <a:spLocks noChangeArrowheads="1"/>
          </p:cNvSpPr>
          <p:nvPr/>
        </p:nvSpPr>
        <p:spPr bwMode="auto">
          <a:xfrm>
            <a:off x="7243856" y="4659276"/>
            <a:ext cx="2705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914400" eaLnBrk="1" hangingPunct="1">
              <a:spcBef>
                <a:spcPct val="0"/>
              </a:spcBef>
              <a:buFont typeface="Arial" panose="020B0604020202020204" pitchFamily="34" charset="0"/>
              <a:buNone/>
            </a:pPr>
            <a:r>
              <a:rPr lang="en-US" altLang="en-US" sz="1200" dirty="0">
                <a:latin typeface="Arial" panose="020B0604020202020204" pitchFamily="34" charset="0"/>
              </a:rPr>
              <a:t>Development</a:t>
            </a:r>
          </a:p>
          <a:p>
            <a:pPr defTabSz="914400" eaLnBrk="1" hangingPunct="1">
              <a:spcBef>
                <a:spcPct val="0"/>
              </a:spcBef>
            </a:pPr>
            <a:r>
              <a:rPr lang="en-US" altLang="en-US" sz="1200" dirty="0">
                <a:latin typeface="Arial" panose="020B0604020202020204" pitchFamily="34" charset="0"/>
              </a:rPr>
              <a:t>Data </a:t>
            </a:r>
          </a:p>
          <a:p>
            <a:pPr defTabSz="914400" eaLnBrk="1" hangingPunct="1">
              <a:spcBef>
                <a:spcPct val="0"/>
              </a:spcBef>
            </a:pPr>
            <a:r>
              <a:rPr lang="en-US" altLang="en-US" sz="1200" dirty="0">
                <a:latin typeface="Arial" panose="020B0604020202020204" pitchFamily="34" charset="0"/>
              </a:rPr>
              <a:t>Version control</a:t>
            </a:r>
          </a:p>
        </p:txBody>
      </p:sp>
      <p:sp>
        <p:nvSpPr>
          <p:cNvPr id="12" name="Retângulo 2">
            <a:extLst>
              <a:ext uri="{FF2B5EF4-FFF2-40B4-BE49-F238E27FC236}">
                <a16:creationId xmlns:a16="http://schemas.microsoft.com/office/drawing/2014/main" id="{78642A7C-96C8-4EE5-21C5-1488732786DA}"/>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E25E95DE-5E4D-4A31-3E09-BE5EEB35A22B}"/>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MANAGEMENT LANDSCAPE</a:t>
            </a:r>
          </a:p>
        </p:txBody>
      </p:sp>
    </p:spTree>
    <p:extLst>
      <p:ext uri="{BB962C8B-B14F-4D97-AF65-F5344CB8AC3E}">
        <p14:creationId xmlns:p14="http://schemas.microsoft.com/office/powerpoint/2010/main" val="387922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6ED643-50EB-474D-B290-D5C8AEB89E1A}"/>
              </a:ext>
            </a:extLst>
          </p:cNvPr>
          <p:cNvPicPr>
            <a:picLocks noChangeAspect="1"/>
          </p:cNvPicPr>
          <p:nvPr/>
        </p:nvPicPr>
        <p:blipFill>
          <a:blip r:embed="rId2"/>
          <a:stretch>
            <a:fillRect/>
          </a:stretch>
        </p:blipFill>
        <p:spPr>
          <a:xfrm>
            <a:off x="664075" y="1218240"/>
            <a:ext cx="3281979" cy="3281979"/>
          </a:xfrm>
          <a:prstGeom prst="rect">
            <a:avLst/>
          </a:prstGeom>
        </p:spPr>
      </p:pic>
      <p:sp>
        <p:nvSpPr>
          <p:cNvPr id="8" name="Retângulo 4">
            <a:extLst>
              <a:ext uri="{FF2B5EF4-FFF2-40B4-BE49-F238E27FC236}">
                <a16:creationId xmlns:a16="http://schemas.microsoft.com/office/drawing/2014/main" id="{4BDD1B1C-1396-7342-AEFB-3227AF43FD6D}"/>
              </a:ext>
            </a:extLst>
          </p:cNvPr>
          <p:cNvSpPr/>
          <p:nvPr/>
        </p:nvSpPr>
        <p:spPr>
          <a:xfrm>
            <a:off x="194542" y="5186323"/>
            <a:ext cx="4221047" cy="1200329"/>
          </a:xfrm>
          <a:prstGeom prst="rect">
            <a:avLst/>
          </a:prstGeom>
        </p:spPr>
        <p:txBody>
          <a:bodyPr wrap="square">
            <a:spAutoFit/>
          </a:bodyPr>
          <a:lstStyle/>
          <a:p>
            <a:pPr algn="ctr"/>
            <a:r>
              <a:rPr lang="en-CA" sz="2400" b="1" dirty="0"/>
              <a:t>Activities and associated outcome that produce a software product.</a:t>
            </a:r>
          </a:p>
        </p:txBody>
      </p:sp>
      <p:sp>
        <p:nvSpPr>
          <p:cNvPr id="17" name="TextBox 16">
            <a:extLst>
              <a:ext uri="{FF2B5EF4-FFF2-40B4-BE49-F238E27FC236}">
                <a16:creationId xmlns:a16="http://schemas.microsoft.com/office/drawing/2014/main" id="{2D47728E-2851-DB4B-A1EF-D63F06C307C9}"/>
              </a:ext>
            </a:extLst>
          </p:cNvPr>
          <p:cNvSpPr txBox="1"/>
          <p:nvPr/>
        </p:nvSpPr>
        <p:spPr>
          <a:xfrm>
            <a:off x="194542" y="4038554"/>
            <a:ext cx="1671479" cy="923330"/>
          </a:xfrm>
          <a:prstGeom prst="rect">
            <a:avLst/>
          </a:prstGeom>
          <a:noFill/>
        </p:spPr>
        <p:txBody>
          <a:bodyPr wrap="square" rtlCol="0">
            <a:spAutoFit/>
          </a:bodyPr>
          <a:lstStyle/>
          <a:p>
            <a:pPr algn="ctr"/>
            <a:r>
              <a:rPr lang="en-US" dirty="0"/>
              <a:t>How about sequential steps?</a:t>
            </a:r>
          </a:p>
        </p:txBody>
      </p:sp>
      <p:sp>
        <p:nvSpPr>
          <p:cNvPr id="19" name="TextBox 18">
            <a:extLst>
              <a:ext uri="{FF2B5EF4-FFF2-40B4-BE49-F238E27FC236}">
                <a16:creationId xmlns:a16="http://schemas.microsoft.com/office/drawing/2014/main" id="{D0BA980A-D44D-A34A-B721-87DFF8C95138}"/>
              </a:ext>
            </a:extLst>
          </p:cNvPr>
          <p:cNvSpPr txBox="1"/>
          <p:nvPr/>
        </p:nvSpPr>
        <p:spPr>
          <a:xfrm>
            <a:off x="2586187" y="4056242"/>
            <a:ext cx="1671479" cy="923330"/>
          </a:xfrm>
          <a:prstGeom prst="rect">
            <a:avLst/>
          </a:prstGeom>
          <a:noFill/>
        </p:spPr>
        <p:txBody>
          <a:bodyPr wrap="square" rtlCol="0">
            <a:spAutoFit/>
          </a:bodyPr>
          <a:lstStyle/>
          <a:p>
            <a:pPr algn="ctr"/>
            <a:r>
              <a:rPr lang="en-US" dirty="0"/>
              <a:t>Wouldn’t be better in a cycle?</a:t>
            </a:r>
          </a:p>
        </p:txBody>
      </p:sp>
      <p:pic>
        <p:nvPicPr>
          <p:cNvPr id="3" name="Picture 2">
            <a:extLst>
              <a:ext uri="{FF2B5EF4-FFF2-40B4-BE49-F238E27FC236}">
                <a16:creationId xmlns:a16="http://schemas.microsoft.com/office/drawing/2014/main" id="{EC0537B6-20DD-EE4B-AD5D-FDBF81AA0F3F}"/>
              </a:ext>
            </a:extLst>
          </p:cNvPr>
          <p:cNvPicPr>
            <a:picLocks noChangeAspect="1"/>
          </p:cNvPicPr>
          <p:nvPr/>
        </p:nvPicPr>
        <p:blipFill>
          <a:blip r:embed="rId3"/>
          <a:stretch>
            <a:fillRect/>
          </a:stretch>
        </p:blipFill>
        <p:spPr>
          <a:xfrm>
            <a:off x="4221930" y="2385953"/>
            <a:ext cx="4345374" cy="3691012"/>
          </a:xfrm>
          <a:prstGeom prst="rect">
            <a:avLst/>
          </a:prstGeom>
        </p:spPr>
      </p:pic>
      <p:pic>
        <p:nvPicPr>
          <p:cNvPr id="6" name="Picture 5">
            <a:extLst>
              <a:ext uri="{FF2B5EF4-FFF2-40B4-BE49-F238E27FC236}">
                <a16:creationId xmlns:a16="http://schemas.microsoft.com/office/drawing/2014/main" id="{1DFBD939-C7A7-4547-AF01-DCEB80D8F1AD}"/>
              </a:ext>
            </a:extLst>
          </p:cNvPr>
          <p:cNvPicPr>
            <a:picLocks noChangeAspect="1"/>
          </p:cNvPicPr>
          <p:nvPr/>
        </p:nvPicPr>
        <p:blipFill>
          <a:blip r:embed="rId4"/>
          <a:stretch>
            <a:fillRect/>
          </a:stretch>
        </p:blipFill>
        <p:spPr>
          <a:xfrm>
            <a:off x="8317493" y="1658060"/>
            <a:ext cx="3933323" cy="3732801"/>
          </a:xfrm>
          <a:prstGeom prst="rect">
            <a:avLst/>
          </a:prstGeom>
        </p:spPr>
      </p:pic>
      <p:pic>
        <p:nvPicPr>
          <p:cNvPr id="4102" name="Picture 6" descr="Software - Free social media icons">
            <a:extLst>
              <a:ext uri="{FF2B5EF4-FFF2-40B4-BE49-F238E27FC236}">
                <a16:creationId xmlns:a16="http://schemas.microsoft.com/office/drawing/2014/main" id="{80F43A97-F730-984E-959D-20B3FA85C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685" y="2037717"/>
            <a:ext cx="914757" cy="91475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2">
            <a:extLst>
              <a:ext uri="{FF2B5EF4-FFF2-40B4-BE49-F238E27FC236}">
                <a16:creationId xmlns:a16="http://schemas.microsoft.com/office/drawing/2014/main" id="{8D908D5C-0B88-1E51-1BD1-13A8B3916DE0}"/>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a:extLst>
              <a:ext uri="{FF2B5EF4-FFF2-40B4-BE49-F238E27FC236}">
                <a16:creationId xmlns:a16="http://schemas.microsoft.com/office/drawing/2014/main" id="{896E2787-4DD3-6E8E-0CA6-BF98107EEF28}"/>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HOW CAN I ORGANIZE SOFTWARE DEVELOPMENT?</a:t>
            </a:r>
          </a:p>
        </p:txBody>
      </p:sp>
    </p:spTree>
    <p:extLst>
      <p:ext uri="{BB962C8B-B14F-4D97-AF65-F5344CB8AC3E}">
        <p14:creationId xmlns:p14="http://schemas.microsoft.com/office/powerpoint/2010/main" val="3533858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C28E9EF-F10E-D540-B623-5BB050A4FA90}"/>
              </a:ext>
            </a:extLst>
          </p:cNvPr>
          <p:cNvPicPr>
            <a:picLocks noChangeAspect="1"/>
          </p:cNvPicPr>
          <p:nvPr/>
        </p:nvPicPr>
        <p:blipFill>
          <a:blip r:embed="rId3"/>
          <a:stretch>
            <a:fillRect/>
          </a:stretch>
        </p:blipFill>
        <p:spPr>
          <a:xfrm>
            <a:off x="7223994" y="1708833"/>
            <a:ext cx="4050254" cy="3440333"/>
          </a:xfrm>
          <a:prstGeom prst="rect">
            <a:avLst/>
          </a:prstGeom>
        </p:spPr>
      </p:pic>
      <p:sp>
        <p:nvSpPr>
          <p:cNvPr id="2" name="Retângulo 2">
            <a:extLst>
              <a:ext uri="{FF2B5EF4-FFF2-40B4-BE49-F238E27FC236}">
                <a16:creationId xmlns:a16="http://schemas.microsoft.com/office/drawing/2014/main" id="{69BADE77-E703-0D7A-C08F-135EBF51587F}"/>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00CC4168-D217-54F2-896E-C1D5D0137F6C}"/>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SEQUENTIAL OR WATERFALL</a:t>
            </a:r>
          </a:p>
        </p:txBody>
      </p:sp>
      <p:sp>
        <p:nvSpPr>
          <p:cNvPr id="6" name="Retângulo 18">
            <a:extLst>
              <a:ext uri="{FF2B5EF4-FFF2-40B4-BE49-F238E27FC236}">
                <a16:creationId xmlns:a16="http://schemas.microsoft.com/office/drawing/2014/main" id="{D5941050-F09F-B4AA-41C4-B7622A30F7EA}"/>
              </a:ext>
            </a:extLst>
          </p:cNvPr>
          <p:cNvSpPr/>
          <p:nvPr/>
        </p:nvSpPr>
        <p:spPr>
          <a:xfrm>
            <a:off x="417346" y="1503681"/>
            <a:ext cx="6657222" cy="1692771"/>
          </a:xfrm>
          <a:prstGeom prst="rect">
            <a:avLst/>
          </a:prstGeom>
        </p:spPr>
        <p:txBody>
          <a:bodyPr wrap="square">
            <a:spAutoFit/>
          </a:bodyPr>
          <a:lstStyle/>
          <a:p>
            <a:pPr algn="ctr"/>
            <a:r>
              <a:rPr lang="en-CA" sz="2600" b="1" dirty="0"/>
              <a:t>A LINEAR APPROACH TO SOFTWARE DEVELOPMENT IN WHICH EACH ACTIVITY GENERALLY FINISHES BEFORE THE NEXT ONE CAN BEGIN.</a:t>
            </a:r>
          </a:p>
        </p:txBody>
      </p:sp>
      <p:cxnSp>
        <p:nvCxnSpPr>
          <p:cNvPr id="7" name="Conector reto 24">
            <a:extLst>
              <a:ext uri="{FF2B5EF4-FFF2-40B4-BE49-F238E27FC236}">
                <a16:creationId xmlns:a16="http://schemas.microsoft.com/office/drawing/2014/main" id="{2C852275-6FB3-91D7-F4DC-7B9D41B695DE}"/>
              </a:ext>
            </a:extLst>
          </p:cNvPr>
          <p:cNvCxnSpPr>
            <a:cxnSpLocks/>
          </p:cNvCxnSpPr>
          <p:nvPr/>
        </p:nvCxnSpPr>
        <p:spPr>
          <a:xfrm>
            <a:off x="611937" y="3429000"/>
            <a:ext cx="646263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tângulo 18">
            <a:extLst>
              <a:ext uri="{FF2B5EF4-FFF2-40B4-BE49-F238E27FC236}">
                <a16:creationId xmlns:a16="http://schemas.microsoft.com/office/drawing/2014/main" id="{E24B76CB-F60A-4EFD-EF07-ED6561715871}"/>
              </a:ext>
            </a:extLst>
          </p:cNvPr>
          <p:cNvSpPr/>
          <p:nvPr/>
        </p:nvSpPr>
        <p:spPr>
          <a:xfrm>
            <a:off x="611938" y="3600237"/>
            <a:ext cx="2853158" cy="2708434"/>
          </a:xfrm>
          <a:prstGeom prst="rect">
            <a:avLst/>
          </a:prstGeom>
          <a:solidFill>
            <a:schemeClr val="accent2">
              <a:lumMod val="40000"/>
              <a:lumOff val="60000"/>
            </a:schemeClr>
          </a:solidFill>
          <a:ln>
            <a:solidFill>
              <a:schemeClr val="tx1"/>
            </a:solidFill>
          </a:ln>
        </p:spPr>
        <p:txBody>
          <a:bodyPr wrap="square">
            <a:spAutoFit/>
          </a:bodyPr>
          <a:lstStyle/>
          <a:p>
            <a:pPr algn="ctr"/>
            <a:r>
              <a:rPr lang="en-CA" sz="2600" b="1" dirty="0"/>
              <a:t>GOOD</a:t>
            </a:r>
            <a:endParaRPr lang="en-CA" sz="2400" b="1" dirty="0"/>
          </a:p>
          <a:p>
            <a:pPr algn="ctr"/>
            <a:r>
              <a:rPr lang="en-CA" sz="2400" dirty="0">
                <a:latin typeface="Söhne"/>
              </a:rPr>
              <a:t>Clean structure, well-defined requirements, efficient documentation, easy to manage</a:t>
            </a:r>
            <a:endParaRPr lang="en-CA" sz="2400" dirty="0"/>
          </a:p>
        </p:txBody>
      </p:sp>
      <p:sp>
        <p:nvSpPr>
          <p:cNvPr id="11" name="Retângulo 18">
            <a:extLst>
              <a:ext uri="{FF2B5EF4-FFF2-40B4-BE49-F238E27FC236}">
                <a16:creationId xmlns:a16="http://schemas.microsoft.com/office/drawing/2014/main" id="{AEA608F6-4688-56F4-CA6D-ED0DE84312A5}"/>
              </a:ext>
            </a:extLst>
          </p:cNvPr>
          <p:cNvSpPr/>
          <p:nvPr/>
        </p:nvSpPr>
        <p:spPr>
          <a:xfrm>
            <a:off x="4093074" y="3616279"/>
            <a:ext cx="2853158" cy="2708434"/>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BAD</a:t>
            </a:r>
            <a:endParaRPr lang="en-CA" sz="2400" b="1" dirty="0">
              <a:solidFill>
                <a:schemeClr val="bg1"/>
              </a:solidFill>
            </a:endParaRPr>
          </a:p>
          <a:p>
            <a:pPr algn="ctr"/>
            <a:r>
              <a:rPr lang="en-CA" sz="2400" dirty="0">
                <a:solidFill>
                  <a:schemeClr val="bg1"/>
                </a:solidFill>
                <a:latin typeface="Söhne"/>
              </a:rPr>
              <a:t>Inflexible, lack of client participation, testing late, all-at-once delivery</a:t>
            </a:r>
          </a:p>
          <a:p>
            <a:pPr algn="ctr"/>
            <a:endParaRPr lang="en-CA" sz="2400" dirty="0">
              <a:solidFill>
                <a:schemeClr val="bg1"/>
              </a:solidFill>
              <a:latin typeface="Söhne"/>
            </a:endParaRPr>
          </a:p>
          <a:p>
            <a:pPr algn="ctr"/>
            <a:endParaRPr lang="en-CA" sz="2400" dirty="0">
              <a:solidFill>
                <a:schemeClr val="bg1"/>
              </a:solidFill>
            </a:endParaRPr>
          </a:p>
        </p:txBody>
      </p:sp>
    </p:spTree>
    <p:extLst>
      <p:ext uri="{BB962C8B-B14F-4D97-AF65-F5344CB8AC3E}">
        <p14:creationId xmlns:p14="http://schemas.microsoft.com/office/powerpoint/2010/main" val="234596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to 27"/>
          <p:cNvCxnSpPr>
            <a:cxnSpLocks/>
          </p:cNvCxnSpPr>
          <p:nvPr/>
        </p:nvCxnSpPr>
        <p:spPr>
          <a:xfrm>
            <a:off x="4483100" y="3696716"/>
            <a:ext cx="7209808"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Retângulo 18">
            <a:extLst>
              <a:ext uri="{FF2B5EF4-FFF2-40B4-BE49-F238E27FC236}">
                <a16:creationId xmlns:a16="http://schemas.microsoft.com/office/drawing/2014/main" id="{8A7B7F50-2284-A647-8D16-D24CD72E0749}"/>
              </a:ext>
            </a:extLst>
          </p:cNvPr>
          <p:cNvSpPr/>
          <p:nvPr/>
        </p:nvSpPr>
        <p:spPr>
          <a:xfrm>
            <a:off x="7167373" y="1832897"/>
            <a:ext cx="4525535" cy="1292662"/>
          </a:xfrm>
          <a:prstGeom prst="rect">
            <a:avLst/>
          </a:prstGeom>
        </p:spPr>
        <p:txBody>
          <a:bodyPr wrap="square">
            <a:spAutoFit/>
          </a:bodyPr>
          <a:lstStyle/>
          <a:p>
            <a:pPr algn="just"/>
            <a:r>
              <a:rPr lang="en-CA" sz="2600" dirty="0"/>
              <a:t>Our client requested a system to manage the new buses routes across Alberta.</a:t>
            </a:r>
          </a:p>
        </p:txBody>
      </p:sp>
      <p:pic>
        <p:nvPicPr>
          <p:cNvPr id="4100" name="Picture 4" descr="Simple and minimal lines question icon - Simple And Minimal Line Icons">
            <a:extLst>
              <a:ext uri="{FF2B5EF4-FFF2-40B4-BE49-F238E27FC236}">
                <a16:creationId xmlns:a16="http://schemas.microsoft.com/office/drawing/2014/main" id="{3E810663-DD98-DD44-B695-3623FF84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976" y="1723699"/>
            <a:ext cx="1788160" cy="1788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51C59DA-1563-D543-BCA4-C5D14BEF7BF0}"/>
              </a:ext>
            </a:extLst>
          </p:cNvPr>
          <p:cNvPicPr>
            <a:picLocks noChangeAspect="1"/>
          </p:cNvPicPr>
          <p:nvPr/>
        </p:nvPicPr>
        <p:blipFill>
          <a:blip r:embed="rId3"/>
          <a:stretch>
            <a:fillRect/>
          </a:stretch>
        </p:blipFill>
        <p:spPr>
          <a:xfrm>
            <a:off x="499092" y="2302994"/>
            <a:ext cx="3984008" cy="3384063"/>
          </a:xfrm>
          <a:prstGeom prst="rect">
            <a:avLst/>
          </a:prstGeom>
        </p:spPr>
      </p:pic>
      <p:sp>
        <p:nvSpPr>
          <p:cNvPr id="20" name="Retângulo 18">
            <a:extLst>
              <a:ext uri="{FF2B5EF4-FFF2-40B4-BE49-F238E27FC236}">
                <a16:creationId xmlns:a16="http://schemas.microsoft.com/office/drawing/2014/main" id="{9CE89967-8F88-6744-9443-F2687601249E}"/>
              </a:ext>
            </a:extLst>
          </p:cNvPr>
          <p:cNvSpPr/>
          <p:nvPr/>
        </p:nvSpPr>
        <p:spPr>
          <a:xfrm>
            <a:off x="4704346" y="3868655"/>
            <a:ext cx="6988561" cy="1862048"/>
          </a:xfrm>
          <a:prstGeom prst="rect">
            <a:avLst/>
          </a:prstGeom>
        </p:spPr>
        <p:txBody>
          <a:bodyPr wrap="square">
            <a:spAutoFit/>
          </a:bodyPr>
          <a:lstStyle/>
          <a:p>
            <a:pPr algn="just"/>
            <a:r>
              <a:rPr lang="en-CA" sz="2300" dirty="0"/>
              <a:t>1. The system allows managing all vehicles.</a:t>
            </a:r>
          </a:p>
          <a:p>
            <a:pPr algn="just"/>
            <a:r>
              <a:rPr lang="en-CA" sz="2300" dirty="0"/>
              <a:t>2. The system allows managing of all employees.</a:t>
            </a:r>
          </a:p>
          <a:p>
            <a:pPr algn="just"/>
            <a:r>
              <a:rPr lang="en-CA" sz="2300" dirty="0"/>
              <a:t>3. The system  allows users to check routes.</a:t>
            </a:r>
          </a:p>
          <a:p>
            <a:pPr algn="just"/>
            <a:r>
              <a:rPr lang="en-CA" sz="2300" dirty="0"/>
              <a:t>4. The system allows users to purchase tickets.</a:t>
            </a:r>
          </a:p>
          <a:p>
            <a:pPr algn="just"/>
            <a:r>
              <a:rPr lang="en-CA" sz="2300" dirty="0"/>
              <a:t>5. The system sends notifications. </a:t>
            </a:r>
          </a:p>
        </p:txBody>
      </p:sp>
      <p:sp>
        <p:nvSpPr>
          <p:cNvPr id="2" name="Retângulo 2">
            <a:extLst>
              <a:ext uri="{FF2B5EF4-FFF2-40B4-BE49-F238E27FC236}">
                <a16:creationId xmlns:a16="http://schemas.microsoft.com/office/drawing/2014/main" id="{89CF6A47-366D-79AC-07E1-490CEB966F8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23EC012F-E233-0EDC-457D-FC6A4F1FD749}"/>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SEQUENTIAL: WHAT TO DO?</a:t>
            </a:r>
          </a:p>
        </p:txBody>
      </p:sp>
    </p:spTree>
    <p:extLst>
      <p:ext uri="{BB962C8B-B14F-4D97-AF65-F5344CB8AC3E}">
        <p14:creationId xmlns:p14="http://schemas.microsoft.com/office/powerpoint/2010/main" val="38143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0"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THE SOFTWARE CRISIS</a:t>
            </a:r>
          </a:p>
        </p:txBody>
      </p:sp>
      <p:sp>
        <p:nvSpPr>
          <p:cNvPr id="3" name="Retângulo 18">
            <a:extLst>
              <a:ext uri="{FF2B5EF4-FFF2-40B4-BE49-F238E27FC236}">
                <a16:creationId xmlns:a16="http://schemas.microsoft.com/office/drawing/2014/main" id="{8EC505B0-500C-2289-6290-70CA4BAE0F6F}"/>
              </a:ext>
            </a:extLst>
          </p:cNvPr>
          <p:cNvSpPr/>
          <p:nvPr/>
        </p:nvSpPr>
        <p:spPr>
          <a:xfrm>
            <a:off x="384499" y="1680556"/>
            <a:ext cx="5301343" cy="2492990"/>
          </a:xfrm>
          <a:prstGeom prst="rect">
            <a:avLst/>
          </a:prstGeom>
        </p:spPr>
        <p:txBody>
          <a:bodyPr wrap="square">
            <a:spAutoFit/>
          </a:bodyPr>
          <a:lstStyle/>
          <a:p>
            <a:pPr algn="ctr"/>
            <a:r>
              <a:rPr lang="en-CA" sz="2600" b="1" dirty="0"/>
              <a:t>A PERIOD IN THE HISTORY OF SOFTWARE DEVELOPMENT WHEN THE INDUSTRY FACED SIGNIFICANT CHALLENGES AND DIFFICULTIES IN CREATING AND MAINTAINING SOFTWARE SYSTEMS</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596683" y="4299997"/>
            <a:ext cx="4937843"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734DD8B-998E-284A-DECE-5F921C1591D2}"/>
              </a:ext>
            </a:extLst>
          </p:cNvPr>
          <p:cNvPicPr>
            <a:picLocks noChangeAspect="1"/>
          </p:cNvPicPr>
          <p:nvPr/>
        </p:nvPicPr>
        <p:blipFill rotWithShape="1">
          <a:blip r:embed="rId3"/>
          <a:srcRect r="7681"/>
          <a:stretch/>
        </p:blipFill>
        <p:spPr>
          <a:xfrm>
            <a:off x="6577096" y="1680556"/>
            <a:ext cx="3772101" cy="3648147"/>
          </a:xfrm>
          <a:prstGeom prst="rect">
            <a:avLst/>
          </a:prstGeom>
        </p:spPr>
      </p:pic>
      <p:pic>
        <p:nvPicPr>
          <p:cNvPr id="12" name="Picture 2" descr="Computer History">
            <a:extLst>
              <a:ext uri="{FF2B5EF4-FFF2-40B4-BE49-F238E27FC236}">
                <a16:creationId xmlns:a16="http://schemas.microsoft.com/office/drawing/2014/main" id="{3E278CE2-28CE-E710-CEC4-D39A1701F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29" y="4594629"/>
            <a:ext cx="1683183" cy="12335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110 Computer History ideas | computer history, computer, history">
            <a:extLst>
              <a:ext uri="{FF2B5EF4-FFF2-40B4-BE49-F238E27FC236}">
                <a16:creationId xmlns:a16="http://schemas.microsoft.com/office/drawing/2014/main" id="{42416B17-B35B-808C-F12F-A6D586E3B0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6210" b="9081"/>
          <a:stretch/>
        </p:blipFill>
        <p:spPr bwMode="auto">
          <a:xfrm>
            <a:off x="2205982" y="4594629"/>
            <a:ext cx="1755765" cy="12335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2016年4月 – 第 2 页 – virtualrealitybox3dglass">
            <a:extLst>
              <a:ext uri="{FF2B5EF4-FFF2-40B4-BE49-F238E27FC236}">
                <a16:creationId xmlns:a16="http://schemas.microsoft.com/office/drawing/2014/main" id="{F0FA3843-A7C4-0847-249A-2800DDB86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86" r="33614"/>
          <a:stretch/>
        </p:blipFill>
        <p:spPr bwMode="auto">
          <a:xfrm>
            <a:off x="4253903" y="4594629"/>
            <a:ext cx="1431939" cy="129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89E367C7-9479-C747-C7D8-806E2090871E}"/>
              </a:ext>
            </a:extLst>
          </p:cNvPr>
          <p:cNvGraphicFramePr/>
          <p:nvPr>
            <p:extLst>
              <p:ext uri="{D42A27DB-BD31-4B8C-83A1-F6EECF244321}">
                <p14:modId xmlns:p14="http://schemas.microsoft.com/office/powerpoint/2010/main" val="1729447716"/>
              </p:ext>
            </p:extLst>
          </p:nvPr>
        </p:nvGraphicFramePr>
        <p:xfrm>
          <a:off x="580375" y="5970736"/>
          <a:ext cx="5138792" cy="8339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Retângulo 18">
            <a:extLst>
              <a:ext uri="{FF2B5EF4-FFF2-40B4-BE49-F238E27FC236}">
                <a16:creationId xmlns:a16="http://schemas.microsoft.com/office/drawing/2014/main" id="{9D49431E-DCED-FFA7-E16F-02BB26537CE4}"/>
              </a:ext>
            </a:extLst>
          </p:cNvPr>
          <p:cNvSpPr/>
          <p:nvPr/>
        </p:nvSpPr>
        <p:spPr>
          <a:xfrm>
            <a:off x="6940909" y="5443492"/>
            <a:ext cx="3269065" cy="769441"/>
          </a:xfrm>
          <a:prstGeom prst="rect">
            <a:avLst/>
          </a:prstGeom>
        </p:spPr>
        <p:txBody>
          <a:bodyPr wrap="square">
            <a:spAutoFit/>
          </a:bodyPr>
          <a:lstStyle/>
          <a:p>
            <a:pPr algn="ctr"/>
            <a:r>
              <a:rPr lang="en-CA" sz="2200" b="1" dirty="0"/>
              <a:t>SOFTWARE ENGINEERING 1960-1970</a:t>
            </a:r>
          </a:p>
        </p:txBody>
      </p:sp>
    </p:spTree>
    <p:extLst>
      <p:ext uri="{BB962C8B-B14F-4D97-AF65-F5344CB8AC3E}">
        <p14:creationId xmlns:p14="http://schemas.microsoft.com/office/powerpoint/2010/main" val="174842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51C59DA-1563-D543-BCA4-C5D14BEF7BF0}"/>
              </a:ext>
            </a:extLst>
          </p:cNvPr>
          <p:cNvPicPr>
            <a:picLocks noChangeAspect="1"/>
          </p:cNvPicPr>
          <p:nvPr/>
        </p:nvPicPr>
        <p:blipFill>
          <a:blip r:embed="rId2"/>
          <a:stretch>
            <a:fillRect/>
          </a:stretch>
        </p:blipFill>
        <p:spPr>
          <a:xfrm>
            <a:off x="1326325" y="1407439"/>
            <a:ext cx="5910563" cy="5020501"/>
          </a:xfrm>
          <a:prstGeom prst="rect">
            <a:avLst/>
          </a:prstGeom>
        </p:spPr>
      </p:pic>
      <p:pic>
        <p:nvPicPr>
          <p:cNvPr id="2" name="Picture 1">
            <a:extLst>
              <a:ext uri="{FF2B5EF4-FFF2-40B4-BE49-F238E27FC236}">
                <a16:creationId xmlns:a16="http://schemas.microsoft.com/office/drawing/2014/main" id="{D9139495-F0F0-D74F-B7A8-040805BD5A6E}"/>
              </a:ext>
            </a:extLst>
          </p:cNvPr>
          <p:cNvPicPr>
            <a:picLocks noChangeAspect="1"/>
          </p:cNvPicPr>
          <p:nvPr/>
        </p:nvPicPr>
        <p:blipFill>
          <a:blip r:embed="rId3"/>
          <a:stretch>
            <a:fillRect/>
          </a:stretch>
        </p:blipFill>
        <p:spPr>
          <a:xfrm>
            <a:off x="710305" y="4460948"/>
            <a:ext cx="2263119" cy="1979225"/>
          </a:xfrm>
          <a:prstGeom prst="rect">
            <a:avLst/>
          </a:prstGeom>
        </p:spPr>
      </p:pic>
      <p:sp>
        <p:nvSpPr>
          <p:cNvPr id="5" name="Rectangle 4">
            <a:extLst>
              <a:ext uri="{FF2B5EF4-FFF2-40B4-BE49-F238E27FC236}">
                <a16:creationId xmlns:a16="http://schemas.microsoft.com/office/drawing/2014/main" id="{BCB86AB1-FE21-4547-B1B2-EE9650631B8A}"/>
              </a:ext>
            </a:extLst>
          </p:cNvPr>
          <p:cNvSpPr/>
          <p:nvPr/>
        </p:nvSpPr>
        <p:spPr>
          <a:xfrm>
            <a:off x="4119197" y="1514222"/>
            <a:ext cx="7503308" cy="646331"/>
          </a:xfrm>
          <a:prstGeom prst="rect">
            <a:avLst/>
          </a:prstGeom>
        </p:spPr>
        <p:txBody>
          <a:bodyPr wrap="square">
            <a:spAutoFit/>
          </a:bodyPr>
          <a:lstStyle/>
          <a:p>
            <a:pPr algn="just"/>
            <a:r>
              <a:rPr lang="en-CA" dirty="0"/>
              <a:t>1. Define the requirements for management of vehicles, management of employees, routes schemes, purchase process and notification logic.</a:t>
            </a:r>
          </a:p>
        </p:txBody>
      </p:sp>
      <p:sp>
        <p:nvSpPr>
          <p:cNvPr id="6" name="Rectangle 5">
            <a:extLst>
              <a:ext uri="{FF2B5EF4-FFF2-40B4-BE49-F238E27FC236}">
                <a16:creationId xmlns:a16="http://schemas.microsoft.com/office/drawing/2014/main" id="{2188E7FE-3875-7D4A-9C42-D954501A5A9A}"/>
              </a:ext>
            </a:extLst>
          </p:cNvPr>
          <p:cNvSpPr/>
          <p:nvPr/>
        </p:nvSpPr>
        <p:spPr>
          <a:xfrm>
            <a:off x="4717108" y="2489428"/>
            <a:ext cx="7013681" cy="369332"/>
          </a:xfrm>
          <a:prstGeom prst="rect">
            <a:avLst/>
          </a:prstGeom>
        </p:spPr>
        <p:txBody>
          <a:bodyPr wrap="square">
            <a:spAutoFit/>
          </a:bodyPr>
          <a:lstStyle/>
          <a:p>
            <a:pPr algn="just"/>
            <a:r>
              <a:rPr lang="en-CA" dirty="0"/>
              <a:t>2. Define the architecture, screen models and navigation scheme.</a:t>
            </a:r>
          </a:p>
        </p:txBody>
      </p:sp>
      <p:sp>
        <p:nvSpPr>
          <p:cNvPr id="7" name="Rectangle 6">
            <a:extLst>
              <a:ext uri="{FF2B5EF4-FFF2-40B4-BE49-F238E27FC236}">
                <a16:creationId xmlns:a16="http://schemas.microsoft.com/office/drawing/2014/main" id="{9D51F32B-3E49-2945-A7E8-930FC6A63C05}"/>
              </a:ext>
            </a:extLst>
          </p:cNvPr>
          <p:cNvSpPr/>
          <p:nvPr/>
        </p:nvSpPr>
        <p:spPr>
          <a:xfrm>
            <a:off x="5160623" y="3242881"/>
            <a:ext cx="2411558" cy="369332"/>
          </a:xfrm>
          <a:prstGeom prst="rect">
            <a:avLst/>
          </a:prstGeom>
        </p:spPr>
        <p:txBody>
          <a:bodyPr wrap="none">
            <a:spAutoFit/>
          </a:bodyPr>
          <a:lstStyle/>
          <a:p>
            <a:pPr algn="just"/>
            <a:r>
              <a:rPr lang="en-CA" dirty="0"/>
              <a:t>3. Code all the features.</a:t>
            </a:r>
          </a:p>
        </p:txBody>
      </p:sp>
      <p:sp>
        <p:nvSpPr>
          <p:cNvPr id="8" name="Rectangle 7">
            <a:extLst>
              <a:ext uri="{FF2B5EF4-FFF2-40B4-BE49-F238E27FC236}">
                <a16:creationId xmlns:a16="http://schemas.microsoft.com/office/drawing/2014/main" id="{01BE912F-96A3-B84E-949C-DE9F9F5AE583}"/>
              </a:ext>
            </a:extLst>
          </p:cNvPr>
          <p:cNvSpPr/>
          <p:nvPr/>
        </p:nvSpPr>
        <p:spPr>
          <a:xfrm>
            <a:off x="5921210" y="3803266"/>
            <a:ext cx="5910563" cy="646331"/>
          </a:xfrm>
          <a:prstGeom prst="rect">
            <a:avLst/>
          </a:prstGeom>
        </p:spPr>
        <p:txBody>
          <a:bodyPr wrap="square">
            <a:spAutoFit/>
          </a:bodyPr>
          <a:lstStyle/>
          <a:p>
            <a:pPr algn="just"/>
            <a:r>
              <a:rPr lang="en-CA" dirty="0"/>
              <a:t>4. Verify that there are no bugs in the systems and that it satisfies the user expectations.</a:t>
            </a:r>
          </a:p>
        </p:txBody>
      </p:sp>
      <p:sp>
        <p:nvSpPr>
          <p:cNvPr id="9" name="Rectangle 8">
            <a:extLst>
              <a:ext uri="{FF2B5EF4-FFF2-40B4-BE49-F238E27FC236}">
                <a16:creationId xmlns:a16="http://schemas.microsoft.com/office/drawing/2014/main" id="{B31A75F0-5F09-8747-A288-73D72A4FF72F}"/>
              </a:ext>
            </a:extLst>
          </p:cNvPr>
          <p:cNvSpPr/>
          <p:nvPr/>
        </p:nvSpPr>
        <p:spPr>
          <a:xfrm>
            <a:off x="6530761" y="4906771"/>
            <a:ext cx="4764125" cy="400110"/>
          </a:xfrm>
          <a:prstGeom prst="rect">
            <a:avLst/>
          </a:prstGeom>
        </p:spPr>
        <p:txBody>
          <a:bodyPr wrap="none">
            <a:spAutoFit/>
          </a:bodyPr>
          <a:lstStyle/>
          <a:p>
            <a:pPr algn="just"/>
            <a:r>
              <a:rPr lang="en-CA" dirty="0"/>
              <a:t>5. Deploy </a:t>
            </a:r>
            <a:r>
              <a:rPr lang="en-CA" sz="2000" dirty="0"/>
              <a:t>the</a:t>
            </a:r>
            <a:r>
              <a:rPr lang="en-CA" dirty="0"/>
              <a:t> system completed after validation.</a:t>
            </a:r>
          </a:p>
        </p:txBody>
      </p:sp>
      <p:sp>
        <p:nvSpPr>
          <p:cNvPr id="10" name="Rectangle 9">
            <a:extLst>
              <a:ext uri="{FF2B5EF4-FFF2-40B4-BE49-F238E27FC236}">
                <a16:creationId xmlns:a16="http://schemas.microsoft.com/office/drawing/2014/main" id="{C9BC463E-C6A5-ED42-A07D-4947773C36AC}"/>
              </a:ext>
            </a:extLst>
          </p:cNvPr>
          <p:cNvSpPr/>
          <p:nvPr/>
        </p:nvSpPr>
        <p:spPr>
          <a:xfrm>
            <a:off x="6883641" y="5754045"/>
            <a:ext cx="3705117" cy="369332"/>
          </a:xfrm>
          <a:prstGeom prst="rect">
            <a:avLst/>
          </a:prstGeom>
        </p:spPr>
        <p:txBody>
          <a:bodyPr wrap="none">
            <a:spAutoFit/>
          </a:bodyPr>
          <a:lstStyle/>
          <a:p>
            <a:pPr algn="just"/>
            <a:r>
              <a:rPr lang="en-CA" dirty="0"/>
              <a:t>6. Provide support and maintenance. </a:t>
            </a:r>
          </a:p>
        </p:txBody>
      </p:sp>
      <p:sp>
        <p:nvSpPr>
          <p:cNvPr id="3" name="Retângulo 2">
            <a:extLst>
              <a:ext uri="{FF2B5EF4-FFF2-40B4-BE49-F238E27FC236}">
                <a16:creationId xmlns:a16="http://schemas.microsoft.com/office/drawing/2014/main" id="{5F2CCE25-B653-350A-2B5C-B72E1CE26647}"/>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itle 1">
            <a:extLst>
              <a:ext uri="{FF2B5EF4-FFF2-40B4-BE49-F238E27FC236}">
                <a16:creationId xmlns:a16="http://schemas.microsoft.com/office/drawing/2014/main" id="{9FC6BAF9-1FDA-319C-FD0E-4D1954534607}"/>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SEQUENTIAL: DELIVERY</a:t>
            </a:r>
          </a:p>
        </p:txBody>
      </p:sp>
    </p:spTree>
    <p:extLst>
      <p:ext uri="{BB962C8B-B14F-4D97-AF65-F5344CB8AC3E}">
        <p14:creationId xmlns:p14="http://schemas.microsoft.com/office/powerpoint/2010/main" val="28988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B2AC69-9503-A24F-87D8-B9E392C55EFB}"/>
              </a:ext>
            </a:extLst>
          </p:cNvPr>
          <p:cNvPicPr>
            <a:picLocks noChangeAspect="1"/>
          </p:cNvPicPr>
          <p:nvPr/>
        </p:nvPicPr>
        <p:blipFill>
          <a:blip r:embed="rId3"/>
          <a:stretch>
            <a:fillRect/>
          </a:stretch>
        </p:blipFill>
        <p:spPr>
          <a:xfrm>
            <a:off x="7574210" y="1789439"/>
            <a:ext cx="3728062" cy="3538004"/>
          </a:xfrm>
          <a:prstGeom prst="rect">
            <a:avLst/>
          </a:prstGeom>
        </p:spPr>
      </p:pic>
      <p:sp>
        <p:nvSpPr>
          <p:cNvPr id="2" name="Retângulo 2">
            <a:extLst>
              <a:ext uri="{FF2B5EF4-FFF2-40B4-BE49-F238E27FC236}">
                <a16:creationId xmlns:a16="http://schemas.microsoft.com/office/drawing/2014/main" id="{9EB589D9-7461-06E3-4AA4-3D56635F2BDE}"/>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126EA7BC-D4C2-A98F-0F20-5A42FCA9CB37}"/>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ITERATIVE AND INCREMENTAL</a:t>
            </a:r>
          </a:p>
        </p:txBody>
      </p:sp>
      <p:sp>
        <p:nvSpPr>
          <p:cNvPr id="6" name="Retângulo 18">
            <a:extLst>
              <a:ext uri="{FF2B5EF4-FFF2-40B4-BE49-F238E27FC236}">
                <a16:creationId xmlns:a16="http://schemas.microsoft.com/office/drawing/2014/main" id="{F225BF67-1CD2-796D-26FA-89A419D5576A}"/>
              </a:ext>
            </a:extLst>
          </p:cNvPr>
          <p:cNvSpPr/>
          <p:nvPr/>
        </p:nvSpPr>
        <p:spPr>
          <a:xfrm>
            <a:off x="417346" y="1789567"/>
            <a:ext cx="6657222" cy="1292662"/>
          </a:xfrm>
          <a:prstGeom prst="rect">
            <a:avLst/>
          </a:prstGeom>
        </p:spPr>
        <p:txBody>
          <a:bodyPr wrap="square">
            <a:spAutoFit/>
          </a:bodyPr>
          <a:lstStyle/>
          <a:p>
            <a:pPr algn="ctr"/>
            <a:r>
              <a:rPr lang="en-CA" sz="2600" b="1" dirty="0"/>
              <a:t>DEVELOPMENT THROUGH REPEATED CYCLES (ITERATIVE) AND IN SMALLER PORTIONS OF SOFTWARE AT A TIME (INCREMENTAL)</a:t>
            </a:r>
          </a:p>
        </p:txBody>
      </p:sp>
      <p:cxnSp>
        <p:nvCxnSpPr>
          <p:cNvPr id="7" name="Conector reto 24">
            <a:extLst>
              <a:ext uri="{FF2B5EF4-FFF2-40B4-BE49-F238E27FC236}">
                <a16:creationId xmlns:a16="http://schemas.microsoft.com/office/drawing/2014/main" id="{DAD24867-A709-2CC9-ACD6-2432CAC8C0A6}"/>
              </a:ext>
            </a:extLst>
          </p:cNvPr>
          <p:cNvCxnSpPr>
            <a:cxnSpLocks/>
          </p:cNvCxnSpPr>
          <p:nvPr/>
        </p:nvCxnSpPr>
        <p:spPr>
          <a:xfrm>
            <a:off x="611937" y="3429000"/>
            <a:ext cx="646263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tângulo 18">
            <a:extLst>
              <a:ext uri="{FF2B5EF4-FFF2-40B4-BE49-F238E27FC236}">
                <a16:creationId xmlns:a16="http://schemas.microsoft.com/office/drawing/2014/main" id="{EA2CAE13-2AF7-070E-3C0C-31E08810532B}"/>
              </a:ext>
            </a:extLst>
          </p:cNvPr>
          <p:cNvSpPr/>
          <p:nvPr/>
        </p:nvSpPr>
        <p:spPr>
          <a:xfrm>
            <a:off x="611938" y="3600237"/>
            <a:ext cx="2853158" cy="2708434"/>
          </a:xfrm>
          <a:prstGeom prst="rect">
            <a:avLst/>
          </a:prstGeom>
          <a:solidFill>
            <a:schemeClr val="accent2">
              <a:lumMod val="40000"/>
              <a:lumOff val="60000"/>
            </a:schemeClr>
          </a:solidFill>
          <a:ln>
            <a:solidFill>
              <a:schemeClr val="tx1"/>
            </a:solidFill>
          </a:ln>
        </p:spPr>
        <p:txBody>
          <a:bodyPr wrap="square">
            <a:spAutoFit/>
          </a:bodyPr>
          <a:lstStyle/>
          <a:p>
            <a:pPr algn="ctr"/>
            <a:r>
              <a:rPr lang="en-CA" sz="2600" b="1" dirty="0"/>
              <a:t>GOOD</a:t>
            </a:r>
            <a:endParaRPr lang="en-CA" sz="2400" b="1" dirty="0"/>
          </a:p>
          <a:p>
            <a:pPr algn="ctr"/>
            <a:r>
              <a:rPr lang="en-CA" sz="2400" dirty="0">
                <a:latin typeface="Söhne"/>
              </a:rPr>
              <a:t>Flexible, early deliveries, early bug identification, client involvement, learning and improvement.</a:t>
            </a:r>
            <a:endParaRPr lang="en-CA" sz="2400" dirty="0"/>
          </a:p>
        </p:txBody>
      </p:sp>
      <p:sp>
        <p:nvSpPr>
          <p:cNvPr id="10" name="Retângulo 18">
            <a:extLst>
              <a:ext uri="{FF2B5EF4-FFF2-40B4-BE49-F238E27FC236}">
                <a16:creationId xmlns:a16="http://schemas.microsoft.com/office/drawing/2014/main" id="{1E66C112-C691-8634-17EB-E5DDE8218D66}"/>
              </a:ext>
            </a:extLst>
          </p:cNvPr>
          <p:cNvSpPr/>
          <p:nvPr/>
        </p:nvSpPr>
        <p:spPr>
          <a:xfrm>
            <a:off x="4093074" y="3616279"/>
            <a:ext cx="2853158" cy="2708434"/>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BAD</a:t>
            </a:r>
            <a:endParaRPr lang="en-CA" sz="2400" b="1" dirty="0">
              <a:solidFill>
                <a:schemeClr val="bg1"/>
              </a:solidFill>
            </a:endParaRPr>
          </a:p>
          <a:p>
            <a:pPr algn="ctr"/>
            <a:r>
              <a:rPr lang="en-CA" sz="2400" dirty="0">
                <a:solidFill>
                  <a:schemeClr val="bg1"/>
                </a:solidFill>
                <a:latin typeface="Söhne"/>
              </a:rPr>
              <a:t>Frequent changes, challenging management, potential for Incomplete Features</a:t>
            </a:r>
          </a:p>
          <a:p>
            <a:pPr algn="ctr"/>
            <a:endParaRPr lang="en-CA" sz="2400" dirty="0">
              <a:solidFill>
                <a:schemeClr val="bg1"/>
              </a:solidFill>
              <a:latin typeface="Söhne"/>
            </a:endParaRPr>
          </a:p>
        </p:txBody>
      </p:sp>
    </p:spTree>
    <p:extLst>
      <p:ext uri="{BB962C8B-B14F-4D97-AF65-F5344CB8AC3E}">
        <p14:creationId xmlns:p14="http://schemas.microsoft.com/office/powerpoint/2010/main" val="965481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to 27"/>
          <p:cNvCxnSpPr>
            <a:cxnSpLocks/>
          </p:cNvCxnSpPr>
          <p:nvPr/>
        </p:nvCxnSpPr>
        <p:spPr>
          <a:xfrm>
            <a:off x="4483100" y="3696716"/>
            <a:ext cx="7209808"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Retângulo 18">
            <a:extLst>
              <a:ext uri="{FF2B5EF4-FFF2-40B4-BE49-F238E27FC236}">
                <a16:creationId xmlns:a16="http://schemas.microsoft.com/office/drawing/2014/main" id="{8A7B7F50-2284-A647-8D16-D24CD72E0749}"/>
              </a:ext>
            </a:extLst>
          </p:cNvPr>
          <p:cNvSpPr/>
          <p:nvPr/>
        </p:nvSpPr>
        <p:spPr>
          <a:xfrm>
            <a:off x="7167373" y="1832897"/>
            <a:ext cx="4525535" cy="1292662"/>
          </a:xfrm>
          <a:prstGeom prst="rect">
            <a:avLst/>
          </a:prstGeom>
        </p:spPr>
        <p:txBody>
          <a:bodyPr wrap="square">
            <a:spAutoFit/>
          </a:bodyPr>
          <a:lstStyle/>
          <a:p>
            <a:pPr algn="just"/>
            <a:r>
              <a:rPr lang="en-CA" sz="2600" dirty="0"/>
              <a:t>Our client requested a system to manage the new buses routes across Alberta.</a:t>
            </a:r>
          </a:p>
        </p:txBody>
      </p:sp>
      <p:pic>
        <p:nvPicPr>
          <p:cNvPr id="4100" name="Picture 4" descr="Simple and minimal lines question icon - Simple And Minimal Line Icons">
            <a:extLst>
              <a:ext uri="{FF2B5EF4-FFF2-40B4-BE49-F238E27FC236}">
                <a16:creationId xmlns:a16="http://schemas.microsoft.com/office/drawing/2014/main" id="{3E810663-DD98-DD44-B695-3623FF84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976" y="1723699"/>
            <a:ext cx="1788160" cy="1788160"/>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8">
            <a:extLst>
              <a:ext uri="{FF2B5EF4-FFF2-40B4-BE49-F238E27FC236}">
                <a16:creationId xmlns:a16="http://schemas.microsoft.com/office/drawing/2014/main" id="{9CE89967-8F88-6744-9443-F2687601249E}"/>
              </a:ext>
            </a:extLst>
          </p:cNvPr>
          <p:cNvSpPr/>
          <p:nvPr/>
        </p:nvSpPr>
        <p:spPr>
          <a:xfrm>
            <a:off x="4704346" y="3868655"/>
            <a:ext cx="6988561" cy="1862048"/>
          </a:xfrm>
          <a:prstGeom prst="rect">
            <a:avLst/>
          </a:prstGeom>
        </p:spPr>
        <p:txBody>
          <a:bodyPr wrap="square">
            <a:spAutoFit/>
          </a:bodyPr>
          <a:lstStyle/>
          <a:p>
            <a:pPr algn="just"/>
            <a:r>
              <a:rPr lang="en-CA" sz="2300" dirty="0"/>
              <a:t>1. The system allows managing all vehicles.</a:t>
            </a:r>
          </a:p>
          <a:p>
            <a:pPr algn="just"/>
            <a:r>
              <a:rPr lang="en-CA" sz="2300" dirty="0"/>
              <a:t>2. The system allows managing of all employees.</a:t>
            </a:r>
          </a:p>
          <a:p>
            <a:pPr algn="just"/>
            <a:r>
              <a:rPr lang="en-CA" sz="2300" dirty="0"/>
              <a:t>3. The system  allows users to check routes.</a:t>
            </a:r>
          </a:p>
          <a:p>
            <a:pPr algn="just"/>
            <a:r>
              <a:rPr lang="en-CA" sz="2300" dirty="0"/>
              <a:t>4. The system allows users to purchase tickets.</a:t>
            </a:r>
          </a:p>
          <a:p>
            <a:pPr algn="just"/>
            <a:r>
              <a:rPr lang="en-CA" sz="2300" dirty="0"/>
              <a:t>5. The system sends notifications. </a:t>
            </a:r>
          </a:p>
        </p:txBody>
      </p:sp>
      <p:pic>
        <p:nvPicPr>
          <p:cNvPr id="10" name="Picture 9">
            <a:extLst>
              <a:ext uri="{FF2B5EF4-FFF2-40B4-BE49-F238E27FC236}">
                <a16:creationId xmlns:a16="http://schemas.microsoft.com/office/drawing/2014/main" id="{A9644ADC-6887-E742-AFF6-47B671FF8B5A}"/>
              </a:ext>
            </a:extLst>
          </p:cNvPr>
          <p:cNvPicPr>
            <a:picLocks noChangeAspect="1"/>
          </p:cNvPicPr>
          <p:nvPr/>
        </p:nvPicPr>
        <p:blipFill>
          <a:blip r:embed="rId3"/>
          <a:stretch>
            <a:fillRect/>
          </a:stretch>
        </p:blipFill>
        <p:spPr>
          <a:xfrm>
            <a:off x="499092" y="2069352"/>
            <a:ext cx="4128677" cy="3918196"/>
          </a:xfrm>
          <a:prstGeom prst="rect">
            <a:avLst/>
          </a:prstGeom>
        </p:spPr>
      </p:pic>
      <p:sp>
        <p:nvSpPr>
          <p:cNvPr id="2" name="Retângulo 2">
            <a:extLst>
              <a:ext uri="{FF2B5EF4-FFF2-40B4-BE49-F238E27FC236}">
                <a16:creationId xmlns:a16="http://schemas.microsoft.com/office/drawing/2014/main" id="{FAB80519-8F2C-9172-2DAE-7B2601CD4D15}"/>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85F52225-617A-8A15-830E-C193736C1FD7}"/>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ITERATIVE AND INCREMENTAL: WHAT TO DO?</a:t>
            </a:r>
          </a:p>
        </p:txBody>
      </p:sp>
    </p:spTree>
    <p:extLst>
      <p:ext uri="{BB962C8B-B14F-4D97-AF65-F5344CB8AC3E}">
        <p14:creationId xmlns:p14="http://schemas.microsoft.com/office/powerpoint/2010/main" val="340762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1ACAD7-6D49-864C-8831-E023F1DFD170}"/>
              </a:ext>
            </a:extLst>
          </p:cNvPr>
          <p:cNvPicPr>
            <a:picLocks noChangeAspect="1"/>
          </p:cNvPicPr>
          <p:nvPr/>
        </p:nvPicPr>
        <p:blipFill>
          <a:blip r:embed="rId3"/>
          <a:stretch>
            <a:fillRect/>
          </a:stretch>
        </p:blipFill>
        <p:spPr>
          <a:xfrm>
            <a:off x="328755" y="1435853"/>
            <a:ext cx="2715720" cy="2577272"/>
          </a:xfrm>
          <a:prstGeom prst="rect">
            <a:avLst/>
          </a:prstGeom>
        </p:spPr>
      </p:pic>
      <p:sp>
        <p:nvSpPr>
          <p:cNvPr id="3" name="Rectangle 2">
            <a:extLst>
              <a:ext uri="{FF2B5EF4-FFF2-40B4-BE49-F238E27FC236}">
                <a16:creationId xmlns:a16="http://schemas.microsoft.com/office/drawing/2014/main" id="{40D9E8C0-2E3F-2F4A-A1AA-157ACC44EC5E}"/>
              </a:ext>
            </a:extLst>
          </p:cNvPr>
          <p:cNvSpPr/>
          <p:nvPr/>
        </p:nvSpPr>
        <p:spPr>
          <a:xfrm>
            <a:off x="1892895" y="3521843"/>
            <a:ext cx="1439111" cy="369332"/>
          </a:xfrm>
          <a:prstGeom prst="rect">
            <a:avLst/>
          </a:prstGeom>
        </p:spPr>
        <p:txBody>
          <a:bodyPr wrap="square">
            <a:spAutoFit/>
          </a:bodyPr>
          <a:lstStyle/>
          <a:p>
            <a:r>
              <a:rPr lang="en-CA" b="1" dirty="0"/>
              <a:t>Vehicles</a:t>
            </a:r>
            <a:endParaRPr lang="en-BR" b="1" dirty="0"/>
          </a:p>
        </p:txBody>
      </p:sp>
      <p:pic>
        <p:nvPicPr>
          <p:cNvPr id="12" name="Picture 11">
            <a:extLst>
              <a:ext uri="{FF2B5EF4-FFF2-40B4-BE49-F238E27FC236}">
                <a16:creationId xmlns:a16="http://schemas.microsoft.com/office/drawing/2014/main" id="{7FE45138-6AA5-AF47-AECB-CE535CA971A6}"/>
              </a:ext>
            </a:extLst>
          </p:cNvPr>
          <p:cNvPicPr>
            <a:picLocks noChangeAspect="1"/>
          </p:cNvPicPr>
          <p:nvPr/>
        </p:nvPicPr>
        <p:blipFill>
          <a:blip r:embed="rId3"/>
          <a:stretch>
            <a:fillRect/>
          </a:stretch>
        </p:blipFill>
        <p:spPr>
          <a:xfrm>
            <a:off x="3284685" y="1449660"/>
            <a:ext cx="2715720" cy="2577272"/>
          </a:xfrm>
          <a:prstGeom prst="rect">
            <a:avLst/>
          </a:prstGeom>
        </p:spPr>
      </p:pic>
      <p:sp>
        <p:nvSpPr>
          <p:cNvPr id="24" name="Rectangle 23">
            <a:extLst>
              <a:ext uri="{FF2B5EF4-FFF2-40B4-BE49-F238E27FC236}">
                <a16:creationId xmlns:a16="http://schemas.microsoft.com/office/drawing/2014/main" id="{60F44590-BFC4-F040-A3AC-679598688236}"/>
              </a:ext>
            </a:extLst>
          </p:cNvPr>
          <p:cNvSpPr/>
          <p:nvPr/>
        </p:nvSpPr>
        <p:spPr>
          <a:xfrm>
            <a:off x="4764164" y="3643793"/>
            <a:ext cx="1439111" cy="369332"/>
          </a:xfrm>
          <a:prstGeom prst="rect">
            <a:avLst/>
          </a:prstGeom>
        </p:spPr>
        <p:txBody>
          <a:bodyPr wrap="square">
            <a:spAutoFit/>
          </a:bodyPr>
          <a:lstStyle/>
          <a:p>
            <a:r>
              <a:rPr lang="en-CA" b="1" dirty="0"/>
              <a:t>Routes</a:t>
            </a:r>
            <a:endParaRPr lang="en-BR" b="1" dirty="0"/>
          </a:p>
        </p:txBody>
      </p:sp>
      <p:pic>
        <p:nvPicPr>
          <p:cNvPr id="2" name="Picture 1">
            <a:extLst>
              <a:ext uri="{FF2B5EF4-FFF2-40B4-BE49-F238E27FC236}">
                <a16:creationId xmlns:a16="http://schemas.microsoft.com/office/drawing/2014/main" id="{D9139495-F0F0-D74F-B7A8-040805BD5A6E}"/>
              </a:ext>
            </a:extLst>
          </p:cNvPr>
          <p:cNvPicPr>
            <a:picLocks noChangeAspect="1"/>
          </p:cNvPicPr>
          <p:nvPr/>
        </p:nvPicPr>
        <p:blipFill>
          <a:blip r:embed="rId4"/>
          <a:stretch>
            <a:fillRect/>
          </a:stretch>
        </p:blipFill>
        <p:spPr>
          <a:xfrm>
            <a:off x="165897" y="4810397"/>
            <a:ext cx="2263119" cy="1979225"/>
          </a:xfrm>
          <a:prstGeom prst="rect">
            <a:avLst/>
          </a:prstGeom>
        </p:spPr>
      </p:pic>
      <p:sp>
        <p:nvSpPr>
          <p:cNvPr id="27" name="Rectangle 26">
            <a:extLst>
              <a:ext uri="{FF2B5EF4-FFF2-40B4-BE49-F238E27FC236}">
                <a16:creationId xmlns:a16="http://schemas.microsoft.com/office/drawing/2014/main" id="{1126D801-42FF-0E41-B5B7-CDC7CD5F3B51}"/>
              </a:ext>
            </a:extLst>
          </p:cNvPr>
          <p:cNvSpPr/>
          <p:nvPr/>
        </p:nvSpPr>
        <p:spPr>
          <a:xfrm>
            <a:off x="3325053" y="3511922"/>
            <a:ext cx="1439111" cy="369332"/>
          </a:xfrm>
          <a:prstGeom prst="rect">
            <a:avLst/>
          </a:prstGeom>
        </p:spPr>
        <p:txBody>
          <a:bodyPr wrap="square">
            <a:spAutoFit/>
          </a:bodyPr>
          <a:lstStyle/>
          <a:p>
            <a:r>
              <a:rPr lang="en-CA" b="1" dirty="0"/>
              <a:t>Vehicles</a:t>
            </a:r>
            <a:endParaRPr lang="en-BR" b="1" dirty="0"/>
          </a:p>
        </p:txBody>
      </p:sp>
      <p:pic>
        <p:nvPicPr>
          <p:cNvPr id="29" name="Picture 28">
            <a:extLst>
              <a:ext uri="{FF2B5EF4-FFF2-40B4-BE49-F238E27FC236}">
                <a16:creationId xmlns:a16="http://schemas.microsoft.com/office/drawing/2014/main" id="{DE57E9A8-5674-E042-99DE-259DBFF43034}"/>
              </a:ext>
            </a:extLst>
          </p:cNvPr>
          <p:cNvPicPr>
            <a:picLocks noChangeAspect="1"/>
          </p:cNvPicPr>
          <p:nvPr/>
        </p:nvPicPr>
        <p:blipFill>
          <a:blip r:embed="rId3"/>
          <a:stretch>
            <a:fillRect/>
          </a:stretch>
        </p:blipFill>
        <p:spPr>
          <a:xfrm>
            <a:off x="6544861" y="1466513"/>
            <a:ext cx="2715720" cy="2577272"/>
          </a:xfrm>
          <a:prstGeom prst="rect">
            <a:avLst/>
          </a:prstGeom>
        </p:spPr>
      </p:pic>
      <p:sp>
        <p:nvSpPr>
          <p:cNvPr id="30" name="Rectangle 29">
            <a:extLst>
              <a:ext uri="{FF2B5EF4-FFF2-40B4-BE49-F238E27FC236}">
                <a16:creationId xmlns:a16="http://schemas.microsoft.com/office/drawing/2014/main" id="{BEF5E97E-F054-D441-9489-F8FDF719E8B3}"/>
              </a:ext>
            </a:extLst>
          </p:cNvPr>
          <p:cNvSpPr/>
          <p:nvPr/>
        </p:nvSpPr>
        <p:spPr>
          <a:xfrm>
            <a:off x="6708803" y="3594832"/>
            <a:ext cx="1439111" cy="369332"/>
          </a:xfrm>
          <a:prstGeom prst="rect">
            <a:avLst/>
          </a:prstGeom>
        </p:spPr>
        <p:txBody>
          <a:bodyPr wrap="square">
            <a:spAutoFit/>
          </a:bodyPr>
          <a:lstStyle/>
          <a:p>
            <a:r>
              <a:rPr lang="en-CA" b="1" dirty="0"/>
              <a:t>Routes</a:t>
            </a:r>
            <a:endParaRPr lang="en-BR" b="1" dirty="0"/>
          </a:p>
        </p:txBody>
      </p:sp>
      <p:sp>
        <p:nvSpPr>
          <p:cNvPr id="31" name="Rectangle 30">
            <a:extLst>
              <a:ext uri="{FF2B5EF4-FFF2-40B4-BE49-F238E27FC236}">
                <a16:creationId xmlns:a16="http://schemas.microsoft.com/office/drawing/2014/main" id="{E7DB21A0-0019-0544-815A-FB38F3A44B15}"/>
              </a:ext>
            </a:extLst>
          </p:cNvPr>
          <p:cNvSpPr/>
          <p:nvPr/>
        </p:nvSpPr>
        <p:spPr>
          <a:xfrm>
            <a:off x="6121530" y="2688116"/>
            <a:ext cx="1439111" cy="369332"/>
          </a:xfrm>
          <a:prstGeom prst="rect">
            <a:avLst/>
          </a:prstGeom>
        </p:spPr>
        <p:txBody>
          <a:bodyPr wrap="square">
            <a:spAutoFit/>
          </a:bodyPr>
          <a:lstStyle/>
          <a:p>
            <a:r>
              <a:rPr lang="en-CA" b="1" dirty="0"/>
              <a:t>Vehicles</a:t>
            </a:r>
            <a:endParaRPr lang="en-BR" b="1" dirty="0"/>
          </a:p>
        </p:txBody>
      </p:sp>
      <p:sp>
        <p:nvSpPr>
          <p:cNvPr id="21" name="Rectangle 20">
            <a:extLst>
              <a:ext uri="{FF2B5EF4-FFF2-40B4-BE49-F238E27FC236}">
                <a16:creationId xmlns:a16="http://schemas.microsoft.com/office/drawing/2014/main" id="{6C3AAD47-A782-D246-9C23-6572502BD8E2}"/>
              </a:ext>
            </a:extLst>
          </p:cNvPr>
          <p:cNvSpPr/>
          <p:nvPr/>
        </p:nvSpPr>
        <p:spPr>
          <a:xfrm>
            <a:off x="8019931" y="3674453"/>
            <a:ext cx="1439111" cy="369332"/>
          </a:xfrm>
          <a:prstGeom prst="rect">
            <a:avLst/>
          </a:prstGeom>
        </p:spPr>
        <p:txBody>
          <a:bodyPr wrap="square">
            <a:spAutoFit/>
          </a:bodyPr>
          <a:lstStyle/>
          <a:p>
            <a:r>
              <a:rPr lang="en-CA" b="1" dirty="0"/>
              <a:t>Purchase</a:t>
            </a:r>
            <a:endParaRPr lang="en-BR" b="1" dirty="0"/>
          </a:p>
        </p:txBody>
      </p:sp>
      <p:pic>
        <p:nvPicPr>
          <p:cNvPr id="32" name="Picture 31">
            <a:extLst>
              <a:ext uri="{FF2B5EF4-FFF2-40B4-BE49-F238E27FC236}">
                <a16:creationId xmlns:a16="http://schemas.microsoft.com/office/drawing/2014/main" id="{BF7F68FB-09BF-E44D-AB6D-91B36536B6CC}"/>
              </a:ext>
            </a:extLst>
          </p:cNvPr>
          <p:cNvPicPr>
            <a:picLocks noChangeAspect="1"/>
          </p:cNvPicPr>
          <p:nvPr/>
        </p:nvPicPr>
        <p:blipFill>
          <a:blip r:embed="rId3"/>
          <a:stretch>
            <a:fillRect/>
          </a:stretch>
        </p:blipFill>
        <p:spPr>
          <a:xfrm>
            <a:off x="9477682" y="1528296"/>
            <a:ext cx="2715720" cy="2577272"/>
          </a:xfrm>
          <a:prstGeom prst="rect">
            <a:avLst/>
          </a:prstGeom>
        </p:spPr>
      </p:pic>
      <p:sp>
        <p:nvSpPr>
          <p:cNvPr id="33" name="Rectangle 32">
            <a:extLst>
              <a:ext uri="{FF2B5EF4-FFF2-40B4-BE49-F238E27FC236}">
                <a16:creationId xmlns:a16="http://schemas.microsoft.com/office/drawing/2014/main" id="{32CAB417-884A-DC4F-9CFD-650FB7A564F7}"/>
              </a:ext>
            </a:extLst>
          </p:cNvPr>
          <p:cNvSpPr/>
          <p:nvPr/>
        </p:nvSpPr>
        <p:spPr>
          <a:xfrm>
            <a:off x="9641624" y="3656615"/>
            <a:ext cx="1439111" cy="369332"/>
          </a:xfrm>
          <a:prstGeom prst="rect">
            <a:avLst/>
          </a:prstGeom>
        </p:spPr>
        <p:txBody>
          <a:bodyPr wrap="square">
            <a:spAutoFit/>
          </a:bodyPr>
          <a:lstStyle/>
          <a:p>
            <a:r>
              <a:rPr lang="en-CA" b="1" dirty="0"/>
              <a:t>Routes</a:t>
            </a:r>
            <a:endParaRPr lang="en-BR" b="1" dirty="0"/>
          </a:p>
        </p:txBody>
      </p:sp>
      <p:sp>
        <p:nvSpPr>
          <p:cNvPr id="34" name="Rectangle 33">
            <a:extLst>
              <a:ext uri="{FF2B5EF4-FFF2-40B4-BE49-F238E27FC236}">
                <a16:creationId xmlns:a16="http://schemas.microsoft.com/office/drawing/2014/main" id="{A7380AE8-558B-8347-8086-5100E393B064}"/>
              </a:ext>
            </a:extLst>
          </p:cNvPr>
          <p:cNvSpPr/>
          <p:nvPr/>
        </p:nvSpPr>
        <p:spPr>
          <a:xfrm>
            <a:off x="9054351" y="2749899"/>
            <a:ext cx="1439111" cy="369332"/>
          </a:xfrm>
          <a:prstGeom prst="rect">
            <a:avLst/>
          </a:prstGeom>
        </p:spPr>
        <p:txBody>
          <a:bodyPr wrap="square">
            <a:spAutoFit/>
          </a:bodyPr>
          <a:lstStyle/>
          <a:p>
            <a:r>
              <a:rPr lang="en-CA" b="1" dirty="0"/>
              <a:t>Vehicles</a:t>
            </a:r>
            <a:endParaRPr lang="en-BR" b="1" dirty="0"/>
          </a:p>
        </p:txBody>
      </p:sp>
      <p:sp>
        <p:nvSpPr>
          <p:cNvPr id="35" name="Rectangle 34">
            <a:extLst>
              <a:ext uri="{FF2B5EF4-FFF2-40B4-BE49-F238E27FC236}">
                <a16:creationId xmlns:a16="http://schemas.microsoft.com/office/drawing/2014/main" id="{7CAD52F4-CBB2-0D4E-BD1F-7DE3F549E31F}"/>
              </a:ext>
            </a:extLst>
          </p:cNvPr>
          <p:cNvSpPr/>
          <p:nvPr/>
        </p:nvSpPr>
        <p:spPr>
          <a:xfrm>
            <a:off x="10952752" y="3736236"/>
            <a:ext cx="1439111" cy="369332"/>
          </a:xfrm>
          <a:prstGeom prst="rect">
            <a:avLst/>
          </a:prstGeom>
        </p:spPr>
        <p:txBody>
          <a:bodyPr wrap="square">
            <a:spAutoFit/>
          </a:bodyPr>
          <a:lstStyle/>
          <a:p>
            <a:r>
              <a:rPr lang="en-CA" b="1" dirty="0"/>
              <a:t>Purchase</a:t>
            </a:r>
            <a:endParaRPr lang="en-BR" b="1" dirty="0"/>
          </a:p>
        </p:txBody>
      </p:sp>
      <p:pic>
        <p:nvPicPr>
          <p:cNvPr id="36" name="Picture 35">
            <a:extLst>
              <a:ext uri="{FF2B5EF4-FFF2-40B4-BE49-F238E27FC236}">
                <a16:creationId xmlns:a16="http://schemas.microsoft.com/office/drawing/2014/main" id="{9FA2AC3F-3558-7C46-B4F4-E783DF574343}"/>
              </a:ext>
            </a:extLst>
          </p:cNvPr>
          <p:cNvPicPr>
            <a:picLocks noChangeAspect="1"/>
          </p:cNvPicPr>
          <p:nvPr/>
        </p:nvPicPr>
        <p:blipFill>
          <a:blip r:embed="rId3"/>
          <a:stretch>
            <a:fillRect/>
          </a:stretch>
        </p:blipFill>
        <p:spPr>
          <a:xfrm>
            <a:off x="2584371" y="4158803"/>
            <a:ext cx="2715720" cy="2577272"/>
          </a:xfrm>
          <a:prstGeom prst="rect">
            <a:avLst/>
          </a:prstGeom>
        </p:spPr>
      </p:pic>
      <p:sp>
        <p:nvSpPr>
          <p:cNvPr id="37" name="Rectangle 36">
            <a:extLst>
              <a:ext uri="{FF2B5EF4-FFF2-40B4-BE49-F238E27FC236}">
                <a16:creationId xmlns:a16="http://schemas.microsoft.com/office/drawing/2014/main" id="{9C810A70-000E-E04F-AC4D-EFFC87E9301A}"/>
              </a:ext>
            </a:extLst>
          </p:cNvPr>
          <p:cNvSpPr/>
          <p:nvPr/>
        </p:nvSpPr>
        <p:spPr>
          <a:xfrm>
            <a:off x="2253916" y="4942552"/>
            <a:ext cx="1439111" cy="369332"/>
          </a:xfrm>
          <a:prstGeom prst="rect">
            <a:avLst/>
          </a:prstGeom>
        </p:spPr>
        <p:txBody>
          <a:bodyPr wrap="square">
            <a:spAutoFit/>
          </a:bodyPr>
          <a:lstStyle/>
          <a:p>
            <a:r>
              <a:rPr lang="en-CA" b="1" dirty="0"/>
              <a:t>Routes</a:t>
            </a:r>
            <a:endParaRPr lang="en-BR" b="1" dirty="0"/>
          </a:p>
        </p:txBody>
      </p:sp>
      <p:sp>
        <p:nvSpPr>
          <p:cNvPr id="38" name="Rectangle 37">
            <a:extLst>
              <a:ext uri="{FF2B5EF4-FFF2-40B4-BE49-F238E27FC236}">
                <a16:creationId xmlns:a16="http://schemas.microsoft.com/office/drawing/2014/main" id="{27DDF078-A652-DF42-A1F7-E39D1BA11F58}"/>
              </a:ext>
            </a:extLst>
          </p:cNvPr>
          <p:cNvSpPr/>
          <p:nvPr/>
        </p:nvSpPr>
        <p:spPr>
          <a:xfrm>
            <a:off x="2697670" y="4123811"/>
            <a:ext cx="1439111" cy="369332"/>
          </a:xfrm>
          <a:prstGeom prst="rect">
            <a:avLst/>
          </a:prstGeom>
        </p:spPr>
        <p:txBody>
          <a:bodyPr wrap="square">
            <a:spAutoFit/>
          </a:bodyPr>
          <a:lstStyle/>
          <a:p>
            <a:r>
              <a:rPr lang="en-CA" b="1" dirty="0"/>
              <a:t>Vehicles</a:t>
            </a:r>
            <a:endParaRPr lang="en-BR" b="1" dirty="0"/>
          </a:p>
        </p:txBody>
      </p:sp>
      <p:pic>
        <p:nvPicPr>
          <p:cNvPr id="39" name="Picture 38">
            <a:extLst>
              <a:ext uri="{FF2B5EF4-FFF2-40B4-BE49-F238E27FC236}">
                <a16:creationId xmlns:a16="http://schemas.microsoft.com/office/drawing/2014/main" id="{1B2E5BEA-3489-3145-BEB1-8C3C5B3B697E}"/>
              </a:ext>
            </a:extLst>
          </p:cNvPr>
          <p:cNvPicPr>
            <a:picLocks noChangeAspect="1"/>
          </p:cNvPicPr>
          <p:nvPr/>
        </p:nvPicPr>
        <p:blipFill>
          <a:blip r:embed="rId3"/>
          <a:stretch>
            <a:fillRect/>
          </a:stretch>
        </p:blipFill>
        <p:spPr>
          <a:xfrm>
            <a:off x="5844547" y="4175656"/>
            <a:ext cx="2715720" cy="2577272"/>
          </a:xfrm>
          <a:prstGeom prst="rect">
            <a:avLst/>
          </a:prstGeom>
        </p:spPr>
      </p:pic>
      <p:sp>
        <p:nvSpPr>
          <p:cNvPr id="40" name="Rectangle 39">
            <a:extLst>
              <a:ext uri="{FF2B5EF4-FFF2-40B4-BE49-F238E27FC236}">
                <a16:creationId xmlns:a16="http://schemas.microsoft.com/office/drawing/2014/main" id="{36FEAF20-D431-124C-9C14-6871BC379EF6}"/>
              </a:ext>
            </a:extLst>
          </p:cNvPr>
          <p:cNvSpPr/>
          <p:nvPr/>
        </p:nvSpPr>
        <p:spPr>
          <a:xfrm>
            <a:off x="5954273" y="4305877"/>
            <a:ext cx="1439111" cy="369332"/>
          </a:xfrm>
          <a:prstGeom prst="rect">
            <a:avLst/>
          </a:prstGeom>
        </p:spPr>
        <p:txBody>
          <a:bodyPr wrap="square">
            <a:spAutoFit/>
          </a:bodyPr>
          <a:lstStyle/>
          <a:p>
            <a:r>
              <a:rPr lang="en-CA" b="1" dirty="0"/>
              <a:t>Routes</a:t>
            </a:r>
            <a:endParaRPr lang="en-BR" b="1" dirty="0"/>
          </a:p>
        </p:txBody>
      </p:sp>
      <p:sp>
        <p:nvSpPr>
          <p:cNvPr id="41" name="Rectangle 40">
            <a:extLst>
              <a:ext uri="{FF2B5EF4-FFF2-40B4-BE49-F238E27FC236}">
                <a16:creationId xmlns:a16="http://schemas.microsoft.com/office/drawing/2014/main" id="{08AD262A-0089-A548-8FE0-F754646F4107}"/>
              </a:ext>
            </a:extLst>
          </p:cNvPr>
          <p:cNvSpPr/>
          <p:nvPr/>
        </p:nvSpPr>
        <p:spPr>
          <a:xfrm>
            <a:off x="7665612" y="4396503"/>
            <a:ext cx="1439111" cy="369332"/>
          </a:xfrm>
          <a:prstGeom prst="rect">
            <a:avLst/>
          </a:prstGeom>
        </p:spPr>
        <p:txBody>
          <a:bodyPr wrap="square">
            <a:spAutoFit/>
          </a:bodyPr>
          <a:lstStyle/>
          <a:p>
            <a:r>
              <a:rPr lang="en-CA" b="1" dirty="0"/>
              <a:t>Vehicles</a:t>
            </a:r>
            <a:endParaRPr lang="en-BR" b="1" dirty="0"/>
          </a:p>
        </p:txBody>
      </p:sp>
      <p:sp>
        <p:nvSpPr>
          <p:cNvPr id="42" name="Rectangle 41">
            <a:extLst>
              <a:ext uri="{FF2B5EF4-FFF2-40B4-BE49-F238E27FC236}">
                <a16:creationId xmlns:a16="http://schemas.microsoft.com/office/drawing/2014/main" id="{1C15B3F6-BF9F-064B-89A5-C1E2ADD5B5EC}"/>
              </a:ext>
            </a:extLst>
          </p:cNvPr>
          <p:cNvSpPr/>
          <p:nvPr/>
        </p:nvSpPr>
        <p:spPr>
          <a:xfrm>
            <a:off x="5307147" y="4808642"/>
            <a:ext cx="1439111" cy="369332"/>
          </a:xfrm>
          <a:prstGeom prst="rect">
            <a:avLst/>
          </a:prstGeom>
        </p:spPr>
        <p:txBody>
          <a:bodyPr wrap="square">
            <a:spAutoFit/>
          </a:bodyPr>
          <a:lstStyle/>
          <a:p>
            <a:r>
              <a:rPr lang="en-CA" b="1" dirty="0"/>
              <a:t>Purchase</a:t>
            </a:r>
            <a:endParaRPr lang="en-BR" b="1" dirty="0"/>
          </a:p>
        </p:txBody>
      </p:sp>
      <p:pic>
        <p:nvPicPr>
          <p:cNvPr id="43" name="Picture 42">
            <a:extLst>
              <a:ext uri="{FF2B5EF4-FFF2-40B4-BE49-F238E27FC236}">
                <a16:creationId xmlns:a16="http://schemas.microsoft.com/office/drawing/2014/main" id="{925C1878-9F6A-6342-8CD0-29341922D79D}"/>
              </a:ext>
            </a:extLst>
          </p:cNvPr>
          <p:cNvPicPr>
            <a:picLocks noChangeAspect="1"/>
          </p:cNvPicPr>
          <p:nvPr/>
        </p:nvPicPr>
        <p:blipFill>
          <a:blip r:embed="rId3"/>
          <a:stretch>
            <a:fillRect/>
          </a:stretch>
        </p:blipFill>
        <p:spPr>
          <a:xfrm>
            <a:off x="9150348" y="4237439"/>
            <a:ext cx="2715720" cy="2577272"/>
          </a:xfrm>
          <a:prstGeom prst="rect">
            <a:avLst/>
          </a:prstGeom>
        </p:spPr>
      </p:pic>
      <p:sp>
        <p:nvSpPr>
          <p:cNvPr id="44" name="Rectangle 43">
            <a:extLst>
              <a:ext uri="{FF2B5EF4-FFF2-40B4-BE49-F238E27FC236}">
                <a16:creationId xmlns:a16="http://schemas.microsoft.com/office/drawing/2014/main" id="{CEE0C746-6001-434F-9D1F-BE7600E37BB6}"/>
              </a:ext>
            </a:extLst>
          </p:cNvPr>
          <p:cNvSpPr/>
          <p:nvPr/>
        </p:nvSpPr>
        <p:spPr>
          <a:xfrm>
            <a:off x="7388528" y="6182526"/>
            <a:ext cx="1439111" cy="369332"/>
          </a:xfrm>
          <a:prstGeom prst="rect">
            <a:avLst/>
          </a:prstGeom>
        </p:spPr>
        <p:txBody>
          <a:bodyPr wrap="square">
            <a:spAutoFit/>
          </a:bodyPr>
          <a:lstStyle/>
          <a:p>
            <a:r>
              <a:rPr lang="en-CA" b="1" dirty="0"/>
              <a:t>Notifications</a:t>
            </a:r>
            <a:endParaRPr lang="en-BR" b="1" dirty="0"/>
          </a:p>
        </p:txBody>
      </p:sp>
      <p:sp>
        <p:nvSpPr>
          <p:cNvPr id="45" name="Rectangle 44">
            <a:extLst>
              <a:ext uri="{FF2B5EF4-FFF2-40B4-BE49-F238E27FC236}">
                <a16:creationId xmlns:a16="http://schemas.microsoft.com/office/drawing/2014/main" id="{74C6F05C-8BC1-E142-94FE-214A2FB83607}"/>
              </a:ext>
            </a:extLst>
          </p:cNvPr>
          <p:cNvSpPr/>
          <p:nvPr/>
        </p:nvSpPr>
        <p:spPr>
          <a:xfrm>
            <a:off x="9141629" y="4352287"/>
            <a:ext cx="1439111" cy="369332"/>
          </a:xfrm>
          <a:prstGeom prst="rect">
            <a:avLst/>
          </a:prstGeom>
        </p:spPr>
        <p:txBody>
          <a:bodyPr wrap="square">
            <a:spAutoFit/>
          </a:bodyPr>
          <a:lstStyle/>
          <a:p>
            <a:r>
              <a:rPr lang="en-CA" b="1" dirty="0"/>
              <a:t>Vehicles</a:t>
            </a:r>
            <a:endParaRPr lang="en-BR" b="1" dirty="0"/>
          </a:p>
        </p:txBody>
      </p:sp>
      <p:sp>
        <p:nvSpPr>
          <p:cNvPr id="46" name="Rectangle 45">
            <a:extLst>
              <a:ext uri="{FF2B5EF4-FFF2-40B4-BE49-F238E27FC236}">
                <a16:creationId xmlns:a16="http://schemas.microsoft.com/office/drawing/2014/main" id="{A0ECDE0C-C182-CB48-834D-4604E32236A4}"/>
              </a:ext>
            </a:extLst>
          </p:cNvPr>
          <p:cNvSpPr/>
          <p:nvPr/>
        </p:nvSpPr>
        <p:spPr>
          <a:xfrm>
            <a:off x="8823217" y="5987438"/>
            <a:ext cx="1439111" cy="369332"/>
          </a:xfrm>
          <a:prstGeom prst="rect">
            <a:avLst/>
          </a:prstGeom>
        </p:spPr>
        <p:txBody>
          <a:bodyPr wrap="square">
            <a:spAutoFit/>
          </a:bodyPr>
          <a:lstStyle/>
          <a:p>
            <a:r>
              <a:rPr lang="en-CA" b="1" dirty="0"/>
              <a:t>Purchase</a:t>
            </a:r>
            <a:endParaRPr lang="en-BR" b="1" dirty="0"/>
          </a:p>
        </p:txBody>
      </p:sp>
      <p:sp>
        <p:nvSpPr>
          <p:cNvPr id="47" name="Rectangle 46">
            <a:extLst>
              <a:ext uri="{FF2B5EF4-FFF2-40B4-BE49-F238E27FC236}">
                <a16:creationId xmlns:a16="http://schemas.microsoft.com/office/drawing/2014/main" id="{E12ED94F-253E-2E45-985A-48146C6CC76D}"/>
              </a:ext>
            </a:extLst>
          </p:cNvPr>
          <p:cNvSpPr/>
          <p:nvPr/>
        </p:nvSpPr>
        <p:spPr>
          <a:xfrm>
            <a:off x="2577315" y="6088044"/>
            <a:ext cx="1439111" cy="369332"/>
          </a:xfrm>
          <a:prstGeom prst="rect">
            <a:avLst/>
          </a:prstGeom>
        </p:spPr>
        <p:txBody>
          <a:bodyPr wrap="square">
            <a:spAutoFit/>
          </a:bodyPr>
          <a:lstStyle/>
          <a:p>
            <a:r>
              <a:rPr lang="en-CA" b="1" dirty="0"/>
              <a:t>Purchase</a:t>
            </a:r>
            <a:endParaRPr lang="en-BR" b="1" dirty="0"/>
          </a:p>
        </p:txBody>
      </p:sp>
      <p:sp>
        <p:nvSpPr>
          <p:cNvPr id="48" name="Rectangle 47">
            <a:extLst>
              <a:ext uri="{FF2B5EF4-FFF2-40B4-BE49-F238E27FC236}">
                <a16:creationId xmlns:a16="http://schemas.microsoft.com/office/drawing/2014/main" id="{79A3696B-11D2-1849-BAAB-46994D43458A}"/>
              </a:ext>
            </a:extLst>
          </p:cNvPr>
          <p:cNvSpPr/>
          <p:nvPr/>
        </p:nvSpPr>
        <p:spPr>
          <a:xfrm>
            <a:off x="3969530" y="6289497"/>
            <a:ext cx="1439111" cy="369332"/>
          </a:xfrm>
          <a:prstGeom prst="rect">
            <a:avLst/>
          </a:prstGeom>
        </p:spPr>
        <p:txBody>
          <a:bodyPr wrap="square">
            <a:spAutoFit/>
          </a:bodyPr>
          <a:lstStyle/>
          <a:p>
            <a:r>
              <a:rPr lang="en-CA" b="1" dirty="0"/>
              <a:t>Employees</a:t>
            </a:r>
            <a:endParaRPr lang="en-BR" b="1" dirty="0"/>
          </a:p>
        </p:txBody>
      </p:sp>
      <p:sp>
        <p:nvSpPr>
          <p:cNvPr id="49" name="Rectangle 48">
            <a:extLst>
              <a:ext uri="{FF2B5EF4-FFF2-40B4-BE49-F238E27FC236}">
                <a16:creationId xmlns:a16="http://schemas.microsoft.com/office/drawing/2014/main" id="{145B4800-CEED-2649-BE4F-205431011273}"/>
              </a:ext>
            </a:extLst>
          </p:cNvPr>
          <p:cNvSpPr/>
          <p:nvPr/>
        </p:nvSpPr>
        <p:spPr>
          <a:xfrm>
            <a:off x="5647307" y="6123542"/>
            <a:ext cx="1439111" cy="369332"/>
          </a:xfrm>
          <a:prstGeom prst="rect">
            <a:avLst/>
          </a:prstGeom>
        </p:spPr>
        <p:txBody>
          <a:bodyPr wrap="square">
            <a:spAutoFit/>
          </a:bodyPr>
          <a:lstStyle/>
          <a:p>
            <a:r>
              <a:rPr lang="en-CA" b="1" dirty="0"/>
              <a:t>Employees</a:t>
            </a:r>
            <a:endParaRPr lang="en-BR" b="1" dirty="0"/>
          </a:p>
        </p:txBody>
      </p:sp>
      <p:sp>
        <p:nvSpPr>
          <p:cNvPr id="50" name="Rectangle 49">
            <a:extLst>
              <a:ext uri="{FF2B5EF4-FFF2-40B4-BE49-F238E27FC236}">
                <a16:creationId xmlns:a16="http://schemas.microsoft.com/office/drawing/2014/main" id="{94022F80-8F6D-A04E-9775-E035A6497EDC}"/>
              </a:ext>
            </a:extLst>
          </p:cNvPr>
          <p:cNvSpPr/>
          <p:nvPr/>
        </p:nvSpPr>
        <p:spPr>
          <a:xfrm>
            <a:off x="8956409" y="4531703"/>
            <a:ext cx="1439111" cy="369332"/>
          </a:xfrm>
          <a:prstGeom prst="rect">
            <a:avLst/>
          </a:prstGeom>
        </p:spPr>
        <p:txBody>
          <a:bodyPr wrap="square">
            <a:spAutoFit/>
          </a:bodyPr>
          <a:lstStyle/>
          <a:p>
            <a:r>
              <a:rPr lang="en-CA" b="1" dirty="0"/>
              <a:t>Routes</a:t>
            </a:r>
            <a:endParaRPr lang="en-BR" b="1" dirty="0"/>
          </a:p>
        </p:txBody>
      </p:sp>
      <p:sp>
        <p:nvSpPr>
          <p:cNvPr id="51" name="Rectangle 50">
            <a:extLst>
              <a:ext uri="{FF2B5EF4-FFF2-40B4-BE49-F238E27FC236}">
                <a16:creationId xmlns:a16="http://schemas.microsoft.com/office/drawing/2014/main" id="{997C64D7-8E53-0D45-9997-3C71E865C923}"/>
              </a:ext>
            </a:extLst>
          </p:cNvPr>
          <p:cNvSpPr/>
          <p:nvPr/>
        </p:nvSpPr>
        <p:spPr>
          <a:xfrm>
            <a:off x="10835542" y="5998628"/>
            <a:ext cx="1439111" cy="369332"/>
          </a:xfrm>
          <a:prstGeom prst="rect">
            <a:avLst/>
          </a:prstGeom>
        </p:spPr>
        <p:txBody>
          <a:bodyPr wrap="square">
            <a:spAutoFit/>
          </a:bodyPr>
          <a:lstStyle/>
          <a:p>
            <a:r>
              <a:rPr lang="en-CA" b="1" dirty="0"/>
              <a:t>Notifications</a:t>
            </a:r>
            <a:endParaRPr lang="en-BR" b="1" dirty="0"/>
          </a:p>
        </p:txBody>
      </p:sp>
      <p:sp>
        <p:nvSpPr>
          <p:cNvPr id="52" name="Rectangle 51">
            <a:extLst>
              <a:ext uri="{FF2B5EF4-FFF2-40B4-BE49-F238E27FC236}">
                <a16:creationId xmlns:a16="http://schemas.microsoft.com/office/drawing/2014/main" id="{4EB693D0-E445-AB47-BADD-7062C6AAB6D7}"/>
              </a:ext>
            </a:extLst>
          </p:cNvPr>
          <p:cNvSpPr/>
          <p:nvPr/>
        </p:nvSpPr>
        <p:spPr>
          <a:xfrm>
            <a:off x="10631249" y="6298118"/>
            <a:ext cx="1439111" cy="369332"/>
          </a:xfrm>
          <a:prstGeom prst="rect">
            <a:avLst/>
          </a:prstGeom>
        </p:spPr>
        <p:txBody>
          <a:bodyPr wrap="square">
            <a:spAutoFit/>
          </a:bodyPr>
          <a:lstStyle/>
          <a:p>
            <a:r>
              <a:rPr lang="en-CA" b="1" dirty="0"/>
              <a:t>Employees</a:t>
            </a:r>
            <a:endParaRPr lang="en-BR" b="1" dirty="0"/>
          </a:p>
        </p:txBody>
      </p:sp>
      <p:sp>
        <p:nvSpPr>
          <p:cNvPr id="5" name="Retângulo 2">
            <a:extLst>
              <a:ext uri="{FF2B5EF4-FFF2-40B4-BE49-F238E27FC236}">
                <a16:creationId xmlns:a16="http://schemas.microsoft.com/office/drawing/2014/main" id="{BA4112FF-0EBB-3422-970E-04A33E0A97D0}"/>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itle 1">
            <a:extLst>
              <a:ext uri="{FF2B5EF4-FFF2-40B4-BE49-F238E27FC236}">
                <a16:creationId xmlns:a16="http://schemas.microsoft.com/office/drawing/2014/main" id="{6E416A12-F55A-22C1-B2EF-9574C9D845C0}"/>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ITERATIVE AND INCREMENTAL: DELIVERY</a:t>
            </a:r>
          </a:p>
        </p:txBody>
      </p:sp>
    </p:spTree>
    <p:extLst>
      <p:ext uri="{BB962C8B-B14F-4D97-AF65-F5344CB8AC3E}">
        <p14:creationId xmlns:p14="http://schemas.microsoft.com/office/powerpoint/2010/main" val="14759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30" grpId="0"/>
      <p:bldP spid="31" grpId="0"/>
      <p:bldP spid="21" grpId="0"/>
      <p:bldP spid="33" grpId="0"/>
      <p:bldP spid="34" grpId="0"/>
      <p:bldP spid="35" grpId="0"/>
      <p:bldP spid="37" grpId="0"/>
      <p:bldP spid="38" grpId="0"/>
      <p:bldP spid="40" grpId="0"/>
      <p:bldP spid="41" grpId="0"/>
      <p:bldP spid="42" grpId="0"/>
      <p:bldP spid="44" grpId="0"/>
      <p:bldP spid="45" grpId="0"/>
      <p:bldP spid="46" grpId="0"/>
      <p:bldP spid="47" grpId="0"/>
      <p:bldP spid="48" grpId="0"/>
      <p:bldP spid="49" grpId="0"/>
      <p:bldP spid="50" grpId="0"/>
      <p:bldP spid="51" grpId="0"/>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2">
            <a:extLst>
              <a:ext uri="{FF2B5EF4-FFF2-40B4-BE49-F238E27FC236}">
                <a16:creationId xmlns:a16="http://schemas.microsoft.com/office/drawing/2014/main" id="{69BADE77-E703-0D7A-C08F-135EBF51587F}"/>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00CC4168-D217-54F2-896E-C1D5D0137F6C}"/>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AGILE</a:t>
            </a:r>
          </a:p>
        </p:txBody>
      </p:sp>
      <p:sp>
        <p:nvSpPr>
          <p:cNvPr id="6" name="Retângulo 18">
            <a:extLst>
              <a:ext uri="{FF2B5EF4-FFF2-40B4-BE49-F238E27FC236}">
                <a16:creationId xmlns:a16="http://schemas.microsoft.com/office/drawing/2014/main" id="{D5941050-F09F-B4AA-41C4-B7622A30F7EA}"/>
              </a:ext>
            </a:extLst>
          </p:cNvPr>
          <p:cNvSpPr/>
          <p:nvPr/>
        </p:nvSpPr>
        <p:spPr>
          <a:xfrm>
            <a:off x="417346" y="1503681"/>
            <a:ext cx="6657222" cy="1692771"/>
          </a:xfrm>
          <a:prstGeom prst="rect">
            <a:avLst/>
          </a:prstGeom>
        </p:spPr>
        <p:txBody>
          <a:bodyPr wrap="square">
            <a:spAutoFit/>
          </a:bodyPr>
          <a:lstStyle/>
          <a:p>
            <a:pPr algn="ctr"/>
            <a:r>
              <a:rPr lang="en-CA" sz="2600" b="1" dirty="0"/>
              <a:t>A LINEAR APPROACH TO SOFTWARE DEVELOPMENT IN WHICH EACH ACTIVITY GENERALLY FINISHES BEFORE THE NEXT ONE CAN BEGIN.</a:t>
            </a:r>
          </a:p>
        </p:txBody>
      </p:sp>
      <p:cxnSp>
        <p:nvCxnSpPr>
          <p:cNvPr id="7" name="Conector reto 24">
            <a:extLst>
              <a:ext uri="{FF2B5EF4-FFF2-40B4-BE49-F238E27FC236}">
                <a16:creationId xmlns:a16="http://schemas.microsoft.com/office/drawing/2014/main" id="{2C852275-6FB3-91D7-F4DC-7B9D41B695DE}"/>
              </a:ext>
            </a:extLst>
          </p:cNvPr>
          <p:cNvCxnSpPr>
            <a:cxnSpLocks/>
          </p:cNvCxnSpPr>
          <p:nvPr/>
        </p:nvCxnSpPr>
        <p:spPr>
          <a:xfrm>
            <a:off x="611937" y="3429000"/>
            <a:ext cx="646263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tângulo 18">
            <a:extLst>
              <a:ext uri="{FF2B5EF4-FFF2-40B4-BE49-F238E27FC236}">
                <a16:creationId xmlns:a16="http://schemas.microsoft.com/office/drawing/2014/main" id="{E24B76CB-F60A-4EFD-EF07-ED6561715871}"/>
              </a:ext>
            </a:extLst>
          </p:cNvPr>
          <p:cNvSpPr/>
          <p:nvPr/>
        </p:nvSpPr>
        <p:spPr>
          <a:xfrm>
            <a:off x="611938" y="3600237"/>
            <a:ext cx="2853158" cy="2708434"/>
          </a:xfrm>
          <a:prstGeom prst="rect">
            <a:avLst/>
          </a:prstGeom>
          <a:solidFill>
            <a:schemeClr val="accent2">
              <a:lumMod val="40000"/>
              <a:lumOff val="60000"/>
            </a:schemeClr>
          </a:solidFill>
          <a:ln>
            <a:solidFill>
              <a:schemeClr val="tx1"/>
            </a:solidFill>
          </a:ln>
        </p:spPr>
        <p:txBody>
          <a:bodyPr wrap="square">
            <a:spAutoFit/>
          </a:bodyPr>
          <a:lstStyle/>
          <a:p>
            <a:pPr algn="ctr"/>
            <a:r>
              <a:rPr lang="en-CA" sz="2600" b="1" dirty="0"/>
              <a:t>GOOD</a:t>
            </a:r>
            <a:endParaRPr lang="en-CA" sz="2400" b="1" dirty="0"/>
          </a:p>
          <a:p>
            <a:pPr algn="ctr"/>
            <a:r>
              <a:rPr lang="en-CA" sz="2400" dirty="0">
                <a:latin typeface="Söhne"/>
              </a:rPr>
              <a:t>F</a:t>
            </a:r>
            <a:r>
              <a:rPr lang="en-CA" sz="2400" i="0" dirty="0">
                <a:effectLst/>
                <a:latin typeface="Söhne"/>
              </a:rPr>
              <a:t>aster </a:t>
            </a:r>
            <a:r>
              <a:rPr lang="en-CA" sz="2400" dirty="0">
                <a:latin typeface="Söhne"/>
              </a:rPr>
              <a:t>t</a:t>
            </a:r>
            <a:r>
              <a:rPr lang="en-CA" sz="2400" i="0" dirty="0">
                <a:effectLst/>
                <a:latin typeface="Söhne"/>
              </a:rPr>
              <a:t>ime-to-market, team collaboration, focus on customer </a:t>
            </a:r>
            <a:r>
              <a:rPr lang="en-CA" sz="2400" dirty="0">
                <a:latin typeface="Söhne"/>
              </a:rPr>
              <a:t>v</a:t>
            </a:r>
            <a:r>
              <a:rPr lang="en-CA" sz="2400" i="0" dirty="0">
                <a:effectLst/>
                <a:latin typeface="Söhne"/>
              </a:rPr>
              <a:t>alue, iterative and incremental </a:t>
            </a:r>
            <a:endParaRPr lang="en-CA" sz="2400" dirty="0"/>
          </a:p>
        </p:txBody>
      </p:sp>
      <p:sp>
        <p:nvSpPr>
          <p:cNvPr id="11" name="Retângulo 18">
            <a:extLst>
              <a:ext uri="{FF2B5EF4-FFF2-40B4-BE49-F238E27FC236}">
                <a16:creationId xmlns:a16="http://schemas.microsoft.com/office/drawing/2014/main" id="{AEA608F6-4688-56F4-CA6D-ED0DE84312A5}"/>
              </a:ext>
            </a:extLst>
          </p:cNvPr>
          <p:cNvSpPr/>
          <p:nvPr/>
        </p:nvSpPr>
        <p:spPr>
          <a:xfrm>
            <a:off x="4093074" y="3616279"/>
            <a:ext cx="2853158" cy="2708434"/>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BAD</a:t>
            </a:r>
            <a:endParaRPr lang="en-CA" sz="2400" b="1" dirty="0">
              <a:solidFill>
                <a:schemeClr val="bg1"/>
              </a:solidFill>
            </a:endParaRPr>
          </a:p>
          <a:p>
            <a:pPr algn="ctr"/>
            <a:r>
              <a:rPr lang="en-CA" sz="2400" dirty="0">
                <a:solidFill>
                  <a:schemeClr val="bg1"/>
                </a:solidFill>
                <a:latin typeface="Söhne"/>
              </a:rPr>
              <a:t>Lack of predictability, dependency on client availability, documentation hard to maintain.</a:t>
            </a:r>
          </a:p>
          <a:p>
            <a:pPr algn="ctr"/>
            <a:endParaRPr lang="en-CA" sz="2400" dirty="0">
              <a:solidFill>
                <a:schemeClr val="bg1"/>
              </a:solidFill>
            </a:endParaRPr>
          </a:p>
        </p:txBody>
      </p:sp>
      <p:pic>
        <p:nvPicPr>
          <p:cNvPr id="22530" name="Picture 2" descr="Scrum for Data Science - Data Science Process Alliance">
            <a:extLst>
              <a:ext uri="{FF2B5EF4-FFF2-40B4-BE49-F238E27FC236}">
                <a16:creationId xmlns:a16="http://schemas.microsoft.com/office/drawing/2014/main" id="{AAB0853A-ACCB-3121-5952-A2EC6120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50" y="1436690"/>
            <a:ext cx="5079992" cy="2539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1D9B00-7E07-7EB5-70E0-098789B460FE}"/>
              </a:ext>
            </a:extLst>
          </p:cNvPr>
          <p:cNvPicPr>
            <a:picLocks noChangeAspect="1"/>
          </p:cNvPicPr>
          <p:nvPr/>
        </p:nvPicPr>
        <p:blipFill>
          <a:blip r:embed="rId4"/>
          <a:stretch>
            <a:fillRect/>
          </a:stretch>
        </p:blipFill>
        <p:spPr>
          <a:xfrm>
            <a:off x="7574210" y="4386709"/>
            <a:ext cx="3003884" cy="1573910"/>
          </a:xfrm>
          <a:prstGeom prst="rect">
            <a:avLst/>
          </a:prstGeom>
        </p:spPr>
      </p:pic>
    </p:spTree>
    <p:extLst>
      <p:ext uri="{BB962C8B-B14F-4D97-AF65-F5344CB8AC3E}">
        <p14:creationId xmlns:p14="http://schemas.microsoft.com/office/powerpoint/2010/main" val="2979571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139495-F0F0-D74F-B7A8-040805BD5A6E}"/>
              </a:ext>
            </a:extLst>
          </p:cNvPr>
          <p:cNvPicPr>
            <a:picLocks noChangeAspect="1"/>
          </p:cNvPicPr>
          <p:nvPr/>
        </p:nvPicPr>
        <p:blipFill>
          <a:blip r:embed="rId3"/>
          <a:stretch>
            <a:fillRect/>
          </a:stretch>
        </p:blipFill>
        <p:spPr>
          <a:xfrm>
            <a:off x="384499" y="5163312"/>
            <a:ext cx="1606221" cy="1404731"/>
          </a:xfrm>
          <a:prstGeom prst="rect">
            <a:avLst/>
          </a:prstGeom>
        </p:spPr>
      </p:pic>
      <p:sp>
        <p:nvSpPr>
          <p:cNvPr id="3" name="Retângulo 2">
            <a:extLst>
              <a:ext uri="{FF2B5EF4-FFF2-40B4-BE49-F238E27FC236}">
                <a16:creationId xmlns:a16="http://schemas.microsoft.com/office/drawing/2014/main" id="{5F2CCE25-B653-350A-2B5C-B72E1CE26647}"/>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itle 1">
            <a:extLst>
              <a:ext uri="{FF2B5EF4-FFF2-40B4-BE49-F238E27FC236}">
                <a16:creationId xmlns:a16="http://schemas.microsoft.com/office/drawing/2014/main" id="{9FC6BAF9-1FDA-319C-FD0E-4D1954534607}"/>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SCRUM DELIVERY</a:t>
            </a:r>
          </a:p>
        </p:txBody>
      </p:sp>
      <p:pic>
        <p:nvPicPr>
          <p:cNvPr id="23554" name="Picture 2" descr="What is Scrum? | Scrum.org">
            <a:extLst>
              <a:ext uri="{FF2B5EF4-FFF2-40B4-BE49-F238E27FC236}">
                <a16:creationId xmlns:a16="http://schemas.microsoft.com/office/drawing/2014/main" id="{F332407E-7167-7DDB-BF43-EBB211999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812" y="1278783"/>
            <a:ext cx="9412706" cy="470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0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0"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9724372" cy="848162"/>
          </a:xfrm>
        </p:spPr>
        <p:txBody>
          <a:bodyPr>
            <a:normAutofit/>
          </a:bodyPr>
          <a:lstStyle/>
          <a:p>
            <a:r>
              <a:rPr lang="en-US" sz="4000" dirty="0">
                <a:solidFill>
                  <a:schemeClr val="bg1"/>
                </a:solidFill>
              </a:rPr>
              <a:t>QUESTIONS?</a:t>
            </a:r>
          </a:p>
        </p:txBody>
      </p:sp>
      <p:pic>
        <p:nvPicPr>
          <p:cNvPr id="5" name="Picture 4">
            <a:extLst>
              <a:ext uri="{FF2B5EF4-FFF2-40B4-BE49-F238E27FC236}">
                <a16:creationId xmlns:a16="http://schemas.microsoft.com/office/drawing/2014/main" id="{DEE98E50-0727-ECCB-2AD0-FCD19B809080}"/>
              </a:ext>
            </a:extLst>
          </p:cNvPr>
          <p:cNvPicPr>
            <a:picLocks noChangeAspect="1"/>
          </p:cNvPicPr>
          <p:nvPr/>
        </p:nvPicPr>
        <p:blipFill>
          <a:blip r:embed="rId2"/>
          <a:stretch>
            <a:fillRect/>
          </a:stretch>
        </p:blipFill>
        <p:spPr>
          <a:xfrm>
            <a:off x="927434" y="1557086"/>
            <a:ext cx="7045491" cy="5101907"/>
          </a:xfrm>
          <a:prstGeom prst="rect">
            <a:avLst/>
          </a:prstGeom>
        </p:spPr>
      </p:pic>
    </p:spTree>
    <p:extLst>
      <p:ext uri="{BB962C8B-B14F-4D97-AF65-F5344CB8AC3E}">
        <p14:creationId xmlns:p14="http://schemas.microsoft.com/office/powerpoint/2010/main" val="322160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33A7-5FAF-7E4C-B3D7-17132204F1B4}"/>
              </a:ext>
            </a:extLst>
          </p:cNvPr>
          <p:cNvSpPr>
            <a:spLocks noGrp="1"/>
          </p:cNvSpPr>
          <p:nvPr>
            <p:ph type="ctrTitle"/>
          </p:nvPr>
        </p:nvSpPr>
        <p:spPr>
          <a:xfrm>
            <a:off x="647671" y="920018"/>
            <a:ext cx="7841294" cy="1434425"/>
          </a:xfrm>
        </p:spPr>
        <p:txBody>
          <a:bodyPr/>
          <a:lstStyle/>
          <a:p>
            <a:r>
              <a:rPr lang="en-US" dirty="0"/>
              <a:t>SENG 401</a:t>
            </a:r>
            <a:br>
              <a:rPr lang="en-US" dirty="0"/>
            </a:br>
            <a:r>
              <a:rPr lang="en-US" dirty="0"/>
              <a:t>SOFTWARE ARCHITECTURE</a:t>
            </a:r>
          </a:p>
        </p:txBody>
      </p:sp>
      <p:sp>
        <p:nvSpPr>
          <p:cNvPr id="3" name="Subtitle 2">
            <a:extLst>
              <a:ext uri="{FF2B5EF4-FFF2-40B4-BE49-F238E27FC236}">
                <a16:creationId xmlns:a16="http://schemas.microsoft.com/office/drawing/2014/main" id="{1CE4ED0D-A202-2C42-8CC0-EE323836B5F9}"/>
              </a:ext>
            </a:extLst>
          </p:cNvPr>
          <p:cNvSpPr>
            <a:spLocks noGrp="1"/>
          </p:cNvSpPr>
          <p:nvPr>
            <p:ph type="subTitle" idx="1"/>
          </p:nvPr>
        </p:nvSpPr>
        <p:spPr>
          <a:xfrm>
            <a:off x="647671" y="2424290"/>
            <a:ext cx="6525862" cy="1062682"/>
          </a:xfrm>
        </p:spPr>
        <p:txBody>
          <a:bodyPr/>
          <a:lstStyle/>
          <a:p>
            <a:endParaRPr lang="en-US" sz="3800" dirty="0"/>
          </a:p>
          <a:p>
            <a:r>
              <a:rPr lang="en-US" sz="3800" dirty="0"/>
              <a:t>DR. RONNIE DE SOUZA SANTOS</a:t>
            </a:r>
          </a:p>
          <a:p>
            <a:pPr algn="ctr"/>
            <a:r>
              <a:rPr lang="en-US" sz="2600" b="0" dirty="0" err="1"/>
              <a:t>ronnie.desouzasantos@ucalgary.ca</a:t>
            </a:r>
            <a:endParaRPr lang="en-US" sz="2600" b="0" dirty="0"/>
          </a:p>
        </p:txBody>
      </p:sp>
    </p:spTree>
    <p:extLst>
      <p:ext uri="{BB962C8B-B14F-4D97-AF65-F5344CB8AC3E}">
        <p14:creationId xmlns:p14="http://schemas.microsoft.com/office/powerpoint/2010/main" val="188077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SOFTWARE DEVELOPMENT LIFE CYCLE</a:t>
            </a:r>
          </a:p>
        </p:txBody>
      </p:sp>
      <p:sp>
        <p:nvSpPr>
          <p:cNvPr id="3" name="Retângulo 18">
            <a:extLst>
              <a:ext uri="{FF2B5EF4-FFF2-40B4-BE49-F238E27FC236}">
                <a16:creationId xmlns:a16="http://schemas.microsoft.com/office/drawing/2014/main" id="{8EC505B0-500C-2289-6290-70CA4BAE0F6F}"/>
              </a:ext>
            </a:extLst>
          </p:cNvPr>
          <p:cNvSpPr/>
          <p:nvPr/>
        </p:nvSpPr>
        <p:spPr>
          <a:xfrm>
            <a:off x="605225" y="1588551"/>
            <a:ext cx="4086835" cy="2893100"/>
          </a:xfrm>
          <a:prstGeom prst="rect">
            <a:avLst/>
          </a:prstGeom>
        </p:spPr>
        <p:txBody>
          <a:bodyPr wrap="square">
            <a:spAutoFit/>
          </a:bodyPr>
          <a:lstStyle/>
          <a:p>
            <a:pPr algn="ctr"/>
            <a:r>
              <a:rPr lang="en-CA" sz="2600" b="1" dirty="0"/>
              <a:t>A SYSTEMATIC PROCESS THAT OUTLINES THE PHASES THAT A SOFTWARE PROJECT GOES THROUGH FROM ITS INITIATION TO ITS COMPLETION AND MAINTENANCE. </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05225" y="4659056"/>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05226" y="4826941"/>
            <a:ext cx="4050254" cy="1600438"/>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p>
          <a:p>
            <a:pPr algn="ctr"/>
            <a:r>
              <a:rPr lang="en-CA" sz="2400" dirty="0">
                <a:solidFill>
                  <a:schemeClr val="bg1"/>
                </a:solidFill>
              </a:rPr>
              <a:t>Produce software that meets or exceeds customer expectations.</a:t>
            </a:r>
          </a:p>
        </p:txBody>
      </p:sp>
      <p:sp>
        <p:nvSpPr>
          <p:cNvPr id="2" name="Retângulo 18">
            <a:extLst>
              <a:ext uri="{FF2B5EF4-FFF2-40B4-BE49-F238E27FC236}">
                <a16:creationId xmlns:a16="http://schemas.microsoft.com/office/drawing/2014/main" id="{1B8743C3-09BE-4A4A-DAFB-123532B52898}"/>
              </a:ext>
            </a:extLst>
          </p:cNvPr>
          <p:cNvSpPr/>
          <p:nvPr/>
        </p:nvSpPr>
        <p:spPr>
          <a:xfrm>
            <a:off x="5534526" y="3407977"/>
            <a:ext cx="2873301" cy="492443"/>
          </a:xfrm>
          <a:prstGeom prst="rect">
            <a:avLst/>
          </a:prstGeom>
        </p:spPr>
        <p:txBody>
          <a:bodyPr wrap="square">
            <a:spAutoFit/>
          </a:bodyPr>
          <a:lstStyle/>
          <a:p>
            <a:pPr algn="ctr"/>
            <a:r>
              <a:rPr lang="en-CA" sz="2600" b="1" dirty="0"/>
              <a:t>STRUCTURED</a:t>
            </a:r>
          </a:p>
        </p:txBody>
      </p:sp>
      <p:sp>
        <p:nvSpPr>
          <p:cNvPr id="5" name="Retângulo 18">
            <a:extLst>
              <a:ext uri="{FF2B5EF4-FFF2-40B4-BE49-F238E27FC236}">
                <a16:creationId xmlns:a16="http://schemas.microsoft.com/office/drawing/2014/main" id="{599C5B80-8C9C-133E-9E7F-202A7E00B3AB}"/>
              </a:ext>
            </a:extLst>
          </p:cNvPr>
          <p:cNvSpPr/>
          <p:nvPr/>
        </p:nvSpPr>
        <p:spPr>
          <a:xfrm>
            <a:off x="5685842" y="6116969"/>
            <a:ext cx="2721985" cy="492443"/>
          </a:xfrm>
          <a:prstGeom prst="rect">
            <a:avLst/>
          </a:prstGeom>
        </p:spPr>
        <p:txBody>
          <a:bodyPr wrap="square">
            <a:spAutoFit/>
          </a:bodyPr>
          <a:lstStyle/>
          <a:p>
            <a:pPr algn="ctr"/>
            <a:r>
              <a:rPr lang="en-CA" sz="2600" b="1" dirty="0"/>
              <a:t>MANAGEMENT</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22773"/>
            <a:ext cx="2873301" cy="492443"/>
          </a:xfrm>
          <a:prstGeom prst="rect">
            <a:avLst/>
          </a:prstGeom>
        </p:spPr>
        <p:txBody>
          <a:bodyPr wrap="square">
            <a:spAutoFit/>
          </a:bodyPr>
          <a:lstStyle/>
          <a:p>
            <a:pPr algn="ctr"/>
            <a:r>
              <a:rPr lang="en-CA" sz="2600" b="1" dirty="0"/>
              <a:t>COMMUNICATION</a:t>
            </a:r>
          </a:p>
        </p:txBody>
      </p:sp>
      <p:pic>
        <p:nvPicPr>
          <p:cNvPr id="1026" name="Picture 2" descr="Steps - Free business and finance icons">
            <a:extLst>
              <a:ext uri="{FF2B5EF4-FFF2-40B4-BE49-F238E27FC236}">
                <a16:creationId xmlns:a16="http://schemas.microsoft.com/office/drawing/2014/main" id="{AE5BA916-89D4-FED2-0CC7-8F168B804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102" y="1599273"/>
            <a:ext cx="1827463" cy="1827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unication - Free people icons">
            <a:extLst>
              <a:ext uri="{FF2B5EF4-FFF2-40B4-BE49-F238E27FC236}">
                <a16:creationId xmlns:a16="http://schemas.microsoft.com/office/drawing/2014/main" id="{5AC5E879-00AD-3FCC-AE99-63DE31845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827" y="1538570"/>
            <a:ext cx="1827463" cy="1827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agement Special Lineal color icon">
            <a:extLst>
              <a:ext uri="{FF2B5EF4-FFF2-40B4-BE49-F238E27FC236}">
                <a16:creationId xmlns:a16="http://schemas.microsoft.com/office/drawing/2014/main" id="{CE4C35EE-81BB-6F73-7CA5-AD9BC44B8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356" y="4101760"/>
            <a:ext cx="2015209" cy="20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54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18">
            <a:extLst>
              <a:ext uri="{FF2B5EF4-FFF2-40B4-BE49-F238E27FC236}">
                <a16:creationId xmlns:a16="http://schemas.microsoft.com/office/drawing/2014/main" id="{76368A07-48A8-6745-B32C-A7F21CC963F2}"/>
              </a:ext>
            </a:extLst>
          </p:cNvPr>
          <p:cNvSpPr/>
          <p:nvPr/>
        </p:nvSpPr>
        <p:spPr>
          <a:xfrm>
            <a:off x="689811" y="3439115"/>
            <a:ext cx="1558587" cy="492443"/>
          </a:xfrm>
          <a:prstGeom prst="rect">
            <a:avLst/>
          </a:prstGeom>
        </p:spPr>
        <p:txBody>
          <a:bodyPr wrap="square">
            <a:spAutoFit/>
          </a:bodyPr>
          <a:lstStyle/>
          <a:p>
            <a:r>
              <a:rPr lang="en-CA" sz="2600" b="1" dirty="0"/>
              <a:t>ANALYSIS</a:t>
            </a:r>
          </a:p>
        </p:txBody>
      </p:sp>
      <p:pic>
        <p:nvPicPr>
          <p:cNvPr id="21" name="Picture 2">
            <a:extLst>
              <a:ext uri="{FF2B5EF4-FFF2-40B4-BE49-F238E27FC236}">
                <a16:creationId xmlns:a16="http://schemas.microsoft.com/office/drawing/2014/main" id="{21C04AAE-7A82-1147-AFEC-8270B71E5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65" y="2112182"/>
            <a:ext cx="2040196" cy="13368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E881AB-A0C3-7640-97AA-790A1462CCAE}"/>
              </a:ext>
            </a:extLst>
          </p:cNvPr>
          <p:cNvPicPr>
            <a:picLocks noChangeAspect="1"/>
          </p:cNvPicPr>
          <p:nvPr/>
        </p:nvPicPr>
        <p:blipFill>
          <a:blip r:embed="rId3"/>
          <a:stretch>
            <a:fillRect/>
          </a:stretch>
        </p:blipFill>
        <p:spPr>
          <a:xfrm>
            <a:off x="2726462" y="2115284"/>
            <a:ext cx="1918115" cy="1291892"/>
          </a:xfrm>
          <a:prstGeom prst="rect">
            <a:avLst/>
          </a:prstGeom>
        </p:spPr>
      </p:pic>
      <p:pic>
        <p:nvPicPr>
          <p:cNvPr id="5" name="Picture 4">
            <a:extLst>
              <a:ext uri="{FF2B5EF4-FFF2-40B4-BE49-F238E27FC236}">
                <a16:creationId xmlns:a16="http://schemas.microsoft.com/office/drawing/2014/main" id="{C9491CC5-1743-1941-9BF1-D572FE52A169}"/>
              </a:ext>
            </a:extLst>
          </p:cNvPr>
          <p:cNvPicPr>
            <a:picLocks noChangeAspect="1"/>
          </p:cNvPicPr>
          <p:nvPr/>
        </p:nvPicPr>
        <p:blipFill>
          <a:blip r:embed="rId4"/>
          <a:stretch>
            <a:fillRect/>
          </a:stretch>
        </p:blipFill>
        <p:spPr>
          <a:xfrm>
            <a:off x="4850697" y="2112182"/>
            <a:ext cx="2397223" cy="1243420"/>
          </a:xfrm>
          <a:prstGeom prst="rect">
            <a:avLst/>
          </a:prstGeom>
        </p:spPr>
      </p:pic>
      <p:pic>
        <p:nvPicPr>
          <p:cNvPr id="23" name="Picture 22">
            <a:extLst>
              <a:ext uri="{FF2B5EF4-FFF2-40B4-BE49-F238E27FC236}">
                <a16:creationId xmlns:a16="http://schemas.microsoft.com/office/drawing/2014/main" id="{1A97BFD2-5140-504A-882F-7B64AC13999E}"/>
              </a:ext>
            </a:extLst>
          </p:cNvPr>
          <p:cNvPicPr>
            <a:picLocks noChangeAspect="1"/>
          </p:cNvPicPr>
          <p:nvPr/>
        </p:nvPicPr>
        <p:blipFill rotWithShape="1">
          <a:blip r:embed="rId5"/>
          <a:srcRect t="1884" b="3480"/>
          <a:stretch/>
        </p:blipFill>
        <p:spPr>
          <a:xfrm>
            <a:off x="7333812" y="2112182"/>
            <a:ext cx="2395675" cy="1170494"/>
          </a:xfrm>
          <a:prstGeom prst="rect">
            <a:avLst/>
          </a:prstGeom>
        </p:spPr>
      </p:pic>
      <p:pic>
        <p:nvPicPr>
          <p:cNvPr id="7" name="Picture 6">
            <a:extLst>
              <a:ext uri="{FF2B5EF4-FFF2-40B4-BE49-F238E27FC236}">
                <a16:creationId xmlns:a16="http://schemas.microsoft.com/office/drawing/2014/main" id="{5862FC3F-CFBA-0D44-AABF-7173837DE74F}"/>
              </a:ext>
            </a:extLst>
          </p:cNvPr>
          <p:cNvPicPr>
            <a:picLocks noChangeAspect="1"/>
          </p:cNvPicPr>
          <p:nvPr/>
        </p:nvPicPr>
        <p:blipFill>
          <a:blip r:embed="rId6"/>
          <a:stretch>
            <a:fillRect/>
          </a:stretch>
        </p:blipFill>
        <p:spPr>
          <a:xfrm>
            <a:off x="9863299" y="2083082"/>
            <a:ext cx="1998532" cy="1147139"/>
          </a:xfrm>
          <a:prstGeom prst="rect">
            <a:avLst/>
          </a:prstGeom>
        </p:spPr>
      </p:pic>
      <p:sp>
        <p:nvSpPr>
          <p:cNvPr id="29" name="Retângulo 18">
            <a:extLst>
              <a:ext uri="{FF2B5EF4-FFF2-40B4-BE49-F238E27FC236}">
                <a16:creationId xmlns:a16="http://schemas.microsoft.com/office/drawing/2014/main" id="{1318D5DB-2EDB-F747-9E2F-8238E51713FE}"/>
              </a:ext>
            </a:extLst>
          </p:cNvPr>
          <p:cNvSpPr/>
          <p:nvPr/>
        </p:nvSpPr>
        <p:spPr>
          <a:xfrm>
            <a:off x="3016179" y="3449064"/>
            <a:ext cx="1306595" cy="492443"/>
          </a:xfrm>
          <a:prstGeom prst="rect">
            <a:avLst/>
          </a:prstGeom>
        </p:spPr>
        <p:txBody>
          <a:bodyPr wrap="square">
            <a:spAutoFit/>
          </a:bodyPr>
          <a:lstStyle/>
          <a:p>
            <a:r>
              <a:rPr lang="en-CA" sz="2600" b="1" dirty="0"/>
              <a:t>DESIGN</a:t>
            </a:r>
          </a:p>
        </p:txBody>
      </p:sp>
      <p:sp>
        <p:nvSpPr>
          <p:cNvPr id="31" name="Retângulo 18">
            <a:extLst>
              <a:ext uri="{FF2B5EF4-FFF2-40B4-BE49-F238E27FC236}">
                <a16:creationId xmlns:a16="http://schemas.microsoft.com/office/drawing/2014/main" id="{6E7C8A4A-F7F5-3C44-983E-59FD56B96C59}"/>
              </a:ext>
            </a:extLst>
          </p:cNvPr>
          <p:cNvSpPr/>
          <p:nvPr/>
        </p:nvSpPr>
        <p:spPr>
          <a:xfrm>
            <a:off x="4842248" y="3449064"/>
            <a:ext cx="2395624" cy="492443"/>
          </a:xfrm>
          <a:prstGeom prst="rect">
            <a:avLst/>
          </a:prstGeom>
        </p:spPr>
        <p:txBody>
          <a:bodyPr wrap="square">
            <a:spAutoFit/>
          </a:bodyPr>
          <a:lstStyle/>
          <a:p>
            <a:r>
              <a:rPr lang="en-CA" sz="2600" b="1" dirty="0"/>
              <a:t>CONSTRUCTION</a:t>
            </a:r>
          </a:p>
        </p:txBody>
      </p:sp>
      <p:sp>
        <p:nvSpPr>
          <p:cNvPr id="40" name="Retângulo 18">
            <a:extLst>
              <a:ext uri="{FF2B5EF4-FFF2-40B4-BE49-F238E27FC236}">
                <a16:creationId xmlns:a16="http://schemas.microsoft.com/office/drawing/2014/main" id="{06F356BA-A2E1-5E4E-9631-81B5F0C9C8BB}"/>
              </a:ext>
            </a:extLst>
          </p:cNvPr>
          <p:cNvSpPr/>
          <p:nvPr/>
        </p:nvSpPr>
        <p:spPr>
          <a:xfrm>
            <a:off x="7909400" y="3449063"/>
            <a:ext cx="1573770" cy="492443"/>
          </a:xfrm>
          <a:prstGeom prst="rect">
            <a:avLst/>
          </a:prstGeom>
        </p:spPr>
        <p:txBody>
          <a:bodyPr wrap="square">
            <a:spAutoFit/>
          </a:bodyPr>
          <a:lstStyle/>
          <a:p>
            <a:r>
              <a:rPr lang="en-CA" sz="2600" b="1" dirty="0"/>
              <a:t>TESTING</a:t>
            </a:r>
          </a:p>
        </p:txBody>
      </p:sp>
      <p:sp>
        <p:nvSpPr>
          <p:cNvPr id="43" name="Retângulo 18">
            <a:extLst>
              <a:ext uri="{FF2B5EF4-FFF2-40B4-BE49-F238E27FC236}">
                <a16:creationId xmlns:a16="http://schemas.microsoft.com/office/drawing/2014/main" id="{2EE2E3BB-D23C-F940-8F0C-9D332F691CDA}"/>
              </a:ext>
            </a:extLst>
          </p:cNvPr>
          <p:cNvSpPr/>
          <p:nvPr/>
        </p:nvSpPr>
        <p:spPr>
          <a:xfrm>
            <a:off x="10154698" y="3449063"/>
            <a:ext cx="1573771" cy="492443"/>
          </a:xfrm>
          <a:prstGeom prst="rect">
            <a:avLst/>
          </a:prstGeom>
        </p:spPr>
        <p:txBody>
          <a:bodyPr wrap="square">
            <a:spAutoFit/>
          </a:bodyPr>
          <a:lstStyle/>
          <a:p>
            <a:r>
              <a:rPr lang="en-CA" sz="2600" b="1" dirty="0"/>
              <a:t>DELIVERY</a:t>
            </a:r>
          </a:p>
        </p:txBody>
      </p:sp>
      <p:sp>
        <p:nvSpPr>
          <p:cNvPr id="44" name="Retângulo 18">
            <a:extLst>
              <a:ext uri="{FF2B5EF4-FFF2-40B4-BE49-F238E27FC236}">
                <a16:creationId xmlns:a16="http://schemas.microsoft.com/office/drawing/2014/main" id="{B0E05E0A-D39B-0840-BF09-0D230989F054}"/>
              </a:ext>
            </a:extLst>
          </p:cNvPr>
          <p:cNvSpPr/>
          <p:nvPr/>
        </p:nvSpPr>
        <p:spPr>
          <a:xfrm>
            <a:off x="4776468" y="5988081"/>
            <a:ext cx="2461404" cy="492443"/>
          </a:xfrm>
          <a:prstGeom prst="rect">
            <a:avLst/>
          </a:prstGeom>
        </p:spPr>
        <p:txBody>
          <a:bodyPr wrap="square">
            <a:spAutoFit/>
          </a:bodyPr>
          <a:lstStyle/>
          <a:p>
            <a:r>
              <a:rPr lang="en-CA" sz="2600" b="1" dirty="0"/>
              <a:t>MANAGEMENT</a:t>
            </a:r>
          </a:p>
        </p:txBody>
      </p:sp>
      <p:grpSp>
        <p:nvGrpSpPr>
          <p:cNvPr id="10" name="Group 9">
            <a:extLst>
              <a:ext uri="{FF2B5EF4-FFF2-40B4-BE49-F238E27FC236}">
                <a16:creationId xmlns:a16="http://schemas.microsoft.com/office/drawing/2014/main" id="{C6DA3A94-8F3B-F143-A5B9-57552ABD2942}"/>
              </a:ext>
            </a:extLst>
          </p:cNvPr>
          <p:cNvGrpSpPr/>
          <p:nvPr/>
        </p:nvGrpSpPr>
        <p:grpSpPr>
          <a:xfrm>
            <a:off x="4776468" y="4431644"/>
            <a:ext cx="1998532" cy="1404730"/>
            <a:chOff x="8680525" y="549977"/>
            <a:chExt cx="3318971" cy="2195495"/>
          </a:xfrm>
        </p:grpSpPr>
        <p:pic>
          <p:nvPicPr>
            <p:cNvPr id="8" name="Picture 7">
              <a:extLst>
                <a:ext uri="{FF2B5EF4-FFF2-40B4-BE49-F238E27FC236}">
                  <a16:creationId xmlns:a16="http://schemas.microsoft.com/office/drawing/2014/main" id="{D1816CF3-4F3A-C04F-B5DC-FC9C5BD4547B}"/>
                </a:ext>
              </a:extLst>
            </p:cNvPr>
            <p:cNvPicPr>
              <a:picLocks noChangeAspect="1"/>
            </p:cNvPicPr>
            <p:nvPr/>
          </p:nvPicPr>
          <p:blipFill>
            <a:blip r:embed="rId7"/>
            <a:stretch>
              <a:fillRect/>
            </a:stretch>
          </p:blipFill>
          <p:spPr>
            <a:xfrm>
              <a:off x="8680525" y="549977"/>
              <a:ext cx="3318971" cy="2195495"/>
            </a:xfrm>
            <a:prstGeom prst="rect">
              <a:avLst/>
            </a:prstGeom>
          </p:spPr>
        </p:pic>
        <p:sp>
          <p:nvSpPr>
            <p:cNvPr id="9" name="Rectangle 8">
              <a:extLst>
                <a:ext uri="{FF2B5EF4-FFF2-40B4-BE49-F238E27FC236}">
                  <a16:creationId xmlns:a16="http://schemas.microsoft.com/office/drawing/2014/main" id="{38AC1C26-EFDB-5840-8221-C7D016DC8559}"/>
                </a:ext>
              </a:extLst>
            </p:cNvPr>
            <p:cNvSpPr/>
            <p:nvPr/>
          </p:nvSpPr>
          <p:spPr>
            <a:xfrm>
              <a:off x="11573837" y="2431122"/>
              <a:ext cx="140053" cy="2332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R"/>
            </a:p>
          </p:txBody>
        </p:sp>
      </p:grpSp>
      <p:sp>
        <p:nvSpPr>
          <p:cNvPr id="3" name="Retângulo 2">
            <a:extLst>
              <a:ext uri="{FF2B5EF4-FFF2-40B4-BE49-F238E27FC236}">
                <a16:creationId xmlns:a16="http://schemas.microsoft.com/office/drawing/2014/main" id="{6A22C2A1-62AE-56D9-FED4-BD68C87C5244}"/>
              </a:ext>
            </a:extLst>
          </p:cNvPr>
          <p:cNvSpPr/>
          <p:nvPr/>
        </p:nvSpPr>
        <p:spPr>
          <a:xfrm>
            <a:off x="0"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F5B1D74F-257A-A2DE-925C-5FCD34C4A9B3}"/>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SOFTWARE DEVELOPMENT ACTIVITIES</a:t>
            </a:r>
          </a:p>
        </p:txBody>
      </p:sp>
      <p:cxnSp>
        <p:nvCxnSpPr>
          <p:cNvPr id="16" name="Straight Arrow Connector 15">
            <a:extLst>
              <a:ext uri="{FF2B5EF4-FFF2-40B4-BE49-F238E27FC236}">
                <a16:creationId xmlns:a16="http://schemas.microsoft.com/office/drawing/2014/main" id="{91C6852C-F468-54DD-B1EF-7A16FC8C4A1B}"/>
              </a:ext>
            </a:extLst>
          </p:cNvPr>
          <p:cNvCxnSpPr/>
          <p:nvPr/>
        </p:nvCxnSpPr>
        <p:spPr>
          <a:xfrm>
            <a:off x="292771" y="3978443"/>
            <a:ext cx="116332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47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9" grpId="0"/>
      <p:bldP spid="31" grpId="0"/>
      <p:bldP spid="40"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6A22C2A1-62AE-56D9-FED4-BD68C87C5244}"/>
              </a:ext>
            </a:extLst>
          </p:cNvPr>
          <p:cNvSpPr/>
          <p:nvPr/>
        </p:nvSpPr>
        <p:spPr>
          <a:xfrm>
            <a:off x="0"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F5B1D74F-257A-A2DE-925C-5FCD34C4A9B3}"/>
              </a:ext>
            </a:extLst>
          </p:cNvPr>
          <p:cNvSpPr>
            <a:spLocks noGrp="1"/>
          </p:cNvSpPr>
          <p:nvPr>
            <p:ph type="title"/>
          </p:nvPr>
        </p:nvSpPr>
        <p:spPr>
          <a:xfrm>
            <a:off x="384499" y="430621"/>
            <a:ext cx="11477332" cy="848162"/>
          </a:xfrm>
        </p:spPr>
        <p:txBody>
          <a:bodyPr>
            <a:normAutofit/>
          </a:bodyPr>
          <a:lstStyle/>
          <a:p>
            <a:r>
              <a:rPr lang="en-US" sz="4000" b="1" dirty="0">
                <a:solidFill>
                  <a:schemeClr val="bg1"/>
                </a:solidFill>
                <a:latin typeface="Calibri" panose="020F0502020204030204" pitchFamily="34" charset="0"/>
                <a:cs typeface="Calibri" panose="020F0502020204030204" pitchFamily="34" charset="0"/>
              </a:rPr>
              <a:t>SOFTWARE DEVELOPMENT ACTIVITIES</a:t>
            </a:r>
          </a:p>
        </p:txBody>
      </p:sp>
      <p:pic>
        <p:nvPicPr>
          <p:cNvPr id="2" name="Picture 5">
            <a:extLst>
              <a:ext uri="{FF2B5EF4-FFF2-40B4-BE49-F238E27FC236}">
                <a16:creationId xmlns:a16="http://schemas.microsoft.com/office/drawing/2014/main" id="{F0FC02A3-03F5-667C-2800-00C27E639B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419" y="1932870"/>
            <a:ext cx="9218443" cy="379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16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ANALYSIS</a:t>
            </a:r>
          </a:p>
        </p:txBody>
      </p:sp>
      <p:sp>
        <p:nvSpPr>
          <p:cNvPr id="3" name="Retângulo 18">
            <a:extLst>
              <a:ext uri="{FF2B5EF4-FFF2-40B4-BE49-F238E27FC236}">
                <a16:creationId xmlns:a16="http://schemas.microsoft.com/office/drawing/2014/main" id="{8EC505B0-500C-2289-6290-70CA4BAE0F6F}"/>
              </a:ext>
            </a:extLst>
          </p:cNvPr>
          <p:cNvSpPr/>
          <p:nvPr/>
        </p:nvSpPr>
        <p:spPr>
          <a:xfrm>
            <a:off x="605225" y="1877307"/>
            <a:ext cx="4086835" cy="1292662"/>
          </a:xfrm>
          <a:prstGeom prst="rect">
            <a:avLst/>
          </a:prstGeom>
        </p:spPr>
        <p:txBody>
          <a:bodyPr wrap="square">
            <a:spAutoFit/>
          </a:bodyPr>
          <a:lstStyle/>
          <a:p>
            <a:pPr algn="ctr"/>
            <a:r>
              <a:rPr lang="en-CA" sz="2600" b="1" dirty="0"/>
              <a:t>DESCRIPTION OF FEATURES AND FUNCTIONALITIES OF THE TARGET SYSTEM.</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05225" y="3375685"/>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36641" y="3564173"/>
            <a:ext cx="4050254" cy="1231106"/>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p>
          <a:p>
            <a:pPr algn="ctr"/>
            <a:r>
              <a:rPr lang="en-CA" sz="2400" dirty="0">
                <a:solidFill>
                  <a:schemeClr val="bg1"/>
                </a:solidFill>
              </a:rPr>
              <a:t>Understand and define the problem.</a:t>
            </a:r>
          </a:p>
        </p:txBody>
      </p:sp>
      <p:sp>
        <p:nvSpPr>
          <p:cNvPr id="5" name="Retângulo 18">
            <a:extLst>
              <a:ext uri="{FF2B5EF4-FFF2-40B4-BE49-F238E27FC236}">
                <a16:creationId xmlns:a16="http://schemas.microsoft.com/office/drawing/2014/main" id="{599C5B80-8C9C-133E-9E7F-202A7E00B3AB}"/>
              </a:ext>
            </a:extLst>
          </p:cNvPr>
          <p:cNvSpPr/>
          <p:nvPr/>
        </p:nvSpPr>
        <p:spPr>
          <a:xfrm>
            <a:off x="5685842" y="5934936"/>
            <a:ext cx="2721985" cy="492443"/>
          </a:xfrm>
          <a:prstGeom prst="rect">
            <a:avLst/>
          </a:prstGeom>
        </p:spPr>
        <p:txBody>
          <a:bodyPr wrap="square">
            <a:spAutoFit/>
          </a:bodyPr>
          <a:lstStyle/>
          <a:p>
            <a:pPr algn="ctr"/>
            <a:r>
              <a:rPr lang="en-CA" sz="2600" b="1" dirty="0"/>
              <a:t>USERS</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CONTEXT</a:t>
            </a:r>
          </a:p>
        </p:txBody>
      </p:sp>
      <p:sp>
        <p:nvSpPr>
          <p:cNvPr id="4" name="Retângulo 18">
            <a:extLst>
              <a:ext uri="{FF2B5EF4-FFF2-40B4-BE49-F238E27FC236}">
                <a16:creationId xmlns:a16="http://schemas.microsoft.com/office/drawing/2014/main" id="{B71C838C-DC75-7784-8EA1-6252998A0458}"/>
              </a:ext>
            </a:extLst>
          </p:cNvPr>
          <p:cNvSpPr/>
          <p:nvPr/>
        </p:nvSpPr>
        <p:spPr>
          <a:xfrm>
            <a:off x="586220" y="4959175"/>
            <a:ext cx="4086835" cy="892552"/>
          </a:xfrm>
          <a:prstGeom prst="rect">
            <a:avLst/>
          </a:prstGeom>
        </p:spPr>
        <p:txBody>
          <a:bodyPr wrap="square">
            <a:spAutoFit/>
          </a:bodyPr>
          <a:lstStyle/>
          <a:p>
            <a:pPr algn="ctr"/>
            <a:r>
              <a:rPr lang="en-CA" sz="2600" b="1" dirty="0"/>
              <a:t>FOCUS ON THE PROBLEM NOT THE SOLUTION</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REQUIREMENTS</a:t>
            </a:r>
          </a:p>
        </p:txBody>
      </p:sp>
      <p:pic>
        <p:nvPicPr>
          <p:cNvPr id="8" name="Picture 2" descr="What - Free communications icons">
            <a:extLst>
              <a:ext uri="{FF2B5EF4-FFF2-40B4-BE49-F238E27FC236}">
                <a16:creationId xmlns:a16="http://schemas.microsoft.com/office/drawing/2014/main" id="{F40075CD-B820-2DE2-8F21-FA630D908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744" y="1457679"/>
            <a:ext cx="1802138" cy="18021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now how Icons &amp; Symbols">
            <a:extLst>
              <a:ext uri="{FF2B5EF4-FFF2-40B4-BE49-F238E27FC236}">
                <a16:creationId xmlns:a16="http://schemas.microsoft.com/office/drawing/2014/main" id="{087F4DC4-75DD-6588-AE8E-84CF6FA11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882" y="1547537"/>
            <a:ext cx="2017354" cy="20173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ocalization - Free maps and location icons">
            <a:extLst>
              <a:ext uri="{FF2B5EF4-FFF2-40B4-BE49-F238E27FC236}">
                <a16:creationId xmlns:a16="http://schemas.microsoft.com/office/drawing/2014/main" id="{2766397D-7D46-63CE-6D74-ABFA7584F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085" y="1877307"/>
            <a:ext cx="1498378" cy="14983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versity Detailed Rounded Lineal color icon">
            <a:extLst>
              <a:ext uri="{FF2B5EF4-FFF2-40B4-BE49-F238E27FC236}">
                <a16:creationId xmlns:a16="http://schemas.microsoft.com/office/drawing/2014/main" id="{C10F6BC1-3F10-0DD3-E5E9-8A017D7A8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925" y="4057647"/>
            <a:ext cx="1897817" cy="189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9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ANALYSIS - FEASIBILITY</a:t>
            </a:r>
          </a:p>
        </p:txBody>
      </p:sp>
      <p:sp>
        <p:nvSpPr>
          <p:cNvPr id="6" name="Retângulo 18">
            <a:extLst>
              <a:ext uri="{FF2B5EF4-FFF2-40B4-BE49-F238E27FC236}">
                <a16:creationId xmlns:a16="http://schemas.microsoft.com/office/drawing/2014/main" id="{CA7AC024-ACB0-DBDD-983E-9B7F71FEDB45}"/>
              </a:ext>
            </a:extLst>
          </p:cNvPr>
          <p:cNvSpPr/>
          <p:nvPr/>
        </p:nvSpPr>
        <p:spPr>
          <a:xfrm>
            <a:off x="511564" y="3488187"/>
            <a:ext cx="2017355" cy="2893100"/>
          </a:xfrm>
          <a:prstGeom prst="rect">
            <a:avLst/>
          </a:prstGeom>
        </p:spPr>
        <p:txBody>
          <a:bodyPr wrap="square">
            <a:spAutoFit/>
          </a:bodyPr>
          <a:lstStyle/>
          <a:p>
            <a:pPr algn="ctr"/>
            <a:r>
              <a:rPr lang="en-CA" sz="2600" b="1" dirty="0"/>
              <a:t>ECONOMIC</a:t>
            </a:r>
          </a:p>
          <a:p>
            <a:pPr algn="ctr"/>
            <a:r>
              <a:rPr lang="en-CA" sz="2600" dirty="0"/>
              <a:t>What is the cost-effectiveness profitability, and financial viability?</a:t>
            </a:r>
          </a:p>
        </p:txBody>
      </p:sp>
      <p:sp>
        <p:nvSpPr>
          <p:cNvPr id="2" name="Retângulo 18">
            <a:extLst>
              <a:ext uri="{FF2B5EF4-FFF2-40B4-BE49-F238E27FC236}">
                <a16:creationId xmlns:a16="http://schemas.microsoft.com/office/drawing/2014/main" id="{6D0E291F-9C2A-67D3-C67D-331C05722214}"/>
              </a:ext>
            </a:extLst>
          </p:cNvPr>
          <p:cNvSpPr/>
          <p:nvPr/>
        </p:nvSpPr>
        <p:spPr>
          <a:xfrm>
            <a:off x="2776497" y="3488187"/>
            <a:ext cx="2017355" cy="2893100"/>
          </a:xfrm>
          <a:prstGeom prst="rect">
            <a:avLst/>
          </a:prstGeom>
        </p:spPr>
        <p:txBody>
          <a:bodyPr wrap="square">
            <a:spAutoFit/>
          </a:bodyPr>
          <a:lstStyle/>
          <a:p>
            <a:pPr algn="ctr"/>
            <a:r>
              <a:rPr lang="en-CA" sz="2600" b="1" dirty="0"/>
              <a:t>TECHNICAL</a:t>
            </a:r>
          </a:p>
          <a:p>
            <a:pPr algn="ctr"/>
            <a:r>
              <a:rPr lang="en-CA" sz="2600" dirty="0"/>
              <a:t>Can the project be implemented with available technology?</a:t>
            </a:r>
          </a:p>
        </p:txBody>
      </p:sp>
      <p:sp>
        <p:nvSpPr>
          <p:cNvPr id="14" name="Retângulo 18">
            <a:extLst>
              <a:ext uri="{FF2B5EF4-FFF2-40B4-BE49-F238E27FC236}">
                <a16:creationId xmlns:a16="http://schemas.microsoft.com/office/drawing/2014/main" id="{B9AE8183-1701-9E8F-3E96-62514E170D23}"/>
              </a:ext>
            </a:extLst>
          </p:cNvPr>
          <p:cNvSpPr/>
          <p:nvPr/>
        </p:nvSpPr>
        <p:spPr>
          <a:xfrm>
            <a:off x="4865315" y="3511279"/>
            <a:ext cx="2197768" cy="2092881"/>
          </a:xfrm>
          <a:prstGeom prst="rect">
            <a:avLst/>
          </a:prstGeom>
        </p:spPr>
        <p:txBody>
          <a:bodyPr wrap="square">
            <a:spAutoFit/>
          </a:bodyPr>
          <a:lstStyle/>
          <a:p>
            <a:pPr algn="ctr"/>
            <a:r>
              <a:rPr lang="en-CA" sz="2600" b="1" dirty="0"/>
              <a:t>OPERATIONAL</a:t>
            </a:r>
          </a:p>
          <a:p>
            <a:pPr algn="ctr"/>
            <a:r>
              <a:rPr lang="en-CA" sz="2600" dirty="0"/>
              <a:t>How will the system be received in the organization?</a:t>
            </a:r>
          </a:p>
        </p:txBody>
      </p:sp>
      <p:sp>
        <p:nvSpPr>
          <p:cNvPr id="16" name="Retângulo 18">
            <a:extLst>
              <a:ext uri="{FF2B5EF4-FFF2-40B4-BE49-F238E27FC236}">
                <a16:creationId xmlns:a16="http://schemas.microsoft.com/office/drawing/2014/main" id="{6208B919-D1DD-977C-68A4-8DA80AA6C076}"/>
              </a:ext>
            </a:extLst>
          </p:cNvPr>
          <p:cNvSpPr/>
          <p:nvPr/>
        </p:nvSpPr>
        <p:spPr>
          <a:xfrm>
            <a:off x="7134546" y="3517598"/>
            <a:ext cx="2197768" cy="1692771"/>
          </a:xfrm>
          <a:prstGeom prst="rect">
            <a:avLst/>
          </a:prstGeom>
        </p:spPr>
        <p:txBody>
          <a:bodyPr wrap="square">
            <a:spAutoFit/>
          </a:bodyPr>
          <a:lstStyle/>
          <a:p>
            <a:pPr algn="ctr"/>
            <a:r>
              <a:rPr lang="en-CA" sz="2600" b="1" dirty="0"/>
              <a:t>SCHEDULING</a:t>
            </a:r>
          </a:p>
          <a:p>
            <a:pPr algn="ctr"/>
            <a:r>
              <a:rPr lang="en-CA" sz="2600" dirty="0"/>
              <a:t>Do we have people and time?</a:t>
            </a:r>
          </a:p>
        </p:txBody>
      </p:sp>
      <p:pic>
        <p:nvPicPr>
          <p:cNvPr id="6146" name="Picture 2" descr="Economy - Free business and finance icons">
            <a:extLst>
              <a:ext uri="{FF2B5EF4-FFF2-40B4-BE49-F238E27FC236}">
                <a16:creationId xmlns:a16="http://schemas.microsoft.com/office/drawing/2014/main" id="{054FA358-80D2-9D9C-B411-586FCB6DE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2" y="1588169"/>
            <a:ext cx="1803034" cy="18030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chnology - Free technology icons">
            <a:extLst>
              <a:ext uri="{FF2B5EF4-FFF2-40B4-BE49-F238E27FC236}">
                <a16:creationId xmlns:a16="http://schemas.microsoft.com/office/drawing/2014/main" id="{900BE062-6E72-AF49-5C1B-7E07F4746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632" y="1725288"/>
            <a:ext cx="1683084" cy="1683084"/>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354F558A-F0AD-4508-08D2-CF00841D5376}"/>
              </a:ext>
            </a:extLst>
          </p:cNvPr>
          <p:cNvSpPr/>
          <p:nvPr/>
        </p:nvSpPr>
        <p:spPr>
          <a:xfrm>
            <a:off x="9260851" y="3517598"/>
            <a:ext cx="2197768" cy="1692771"/>
          </a:xfrm>
          <a:prstGeom prst="rect">
            <a:avLst/>
          </a:prstGeom>
        </p:spPr>
        <p:txBody>
          <a:bodyPr wrap="square">
            <a:spAutoFit/>
          </a:bodyPr>
          <a:lstStyle/>
          <a:p>
            <a:pPr algn="ctr"/>
            <a:r>
              <a:rPr lang="en-CA" sz="2600" b="1" dirty="0"/>
              <a:t>LEGAL</a:t>
            </a:r>
          </a:p>
          <a:p>
            <a:pPr algn="ctr"/>
            <a:r>
              <a:rPr lang="en-CA" sz="2600" dirty="0"/>
              <a:t>Do we have law/ethic constrains?</a:t>
            </a:r>
          </a:p>
        </p:txBody>
      </p:sp>
      <p:pic>
        <p:nvPicPr>
          <p:cNvPr id="6150" name="Picture 6" descr="Enterprise - Free people icons">
            <a:extLst>
              <a:ext uri="{FF2B5EF4-FFF2-40B4-BE49-F238E27FC236}">
                <a16:creationId xmlns:a16="http://schemas.microsoft.com/office/drawing/2014/main" id="{384A7916-CDB9-F377-EF01-C3C74E076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833" y="1835351"/>
            <a:ext cx="1573021" cy="157302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chedule - Free education icons">
            <a:extLst>
              <a:ext uri="{FF2B5EF4-FFF2-40B4-BE49-F238E27FC236}">
                <a16:creationId xmlns:a16="http://schemas.microsoft.com/office/drawing/2014/main" id="{329A58E2-CB8E-CA32-1E70-333BE43F0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150" y="1845238"/>
            <a:ext cx="1683084" cy="168308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cument - Free files and folders icons">
            <a:extLst>
              <a:ext uri="{FF2B5EF4-FFF2-40B4-BE49-F238E27FC236}">
                <a16:creationId xmlns:a16="http://schemas.microsoft.com/office/drawing/2014/main" id="{C84300AE-1DF9-033C-4B01-E79547302C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0619" y="1845238"/>
            <a:ext cx="1642949" cy="164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0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ANALYSIS – REQUIREMENTS ELICITATION</a:t>
            </a:r>
          </a:p>
        </p:txBody>
      </p:sp>
      <p:pic>
        <p:nvPicPr>
          <p:cNvPr id="7172" name="Picture 4" descr="Top 10 Mistakes in Requirements Elicitation">
            <a:extLst>
              <a:ext uri="{FF2B5EF4-FFF2-40B4-BE49-F238E27FC236}">
                <a16:creationId xmlns:a16="http://schemas.microsoft.com/office/drawing/2014/main" id="{C8ED0CC2-3CAC-3CB1-F6DE-9B718E63F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8280" y="1588551"/>
            <a:ext cx="4393074" cy="3263642"/>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18">
            <a:extLst>
              <a:ext uri="{FF2B5EF4-FFF2-40B4-BE49-F238E27FC236}">
                <a16:creationId xmlns:a16="http://schemas.microsoft.com/office/drawing/2014/main" id="{60CB267E-1FD0-7242-0972-D92E26A74828}"/>
              </a:ext>
            </a:extLst>
          </p:cNvPr>
          <p:cNvSpPr/>
          <p:nvPr/>
        </p:nvSpPr>
        <p:spPr>
          <a:xfrm>
            <a:off x="605225" y="1588551"/>
            <a:ext cx="4086835" cy="2246769"/>
          </a:xfrm>
          <a:prstGeom prst="rect">
            <a:avLst/>
          </a:prstGeom>
        </p:spPr>
        <p:txBody>
          <a:bodyPr wrap="square">
            <a:spAutoFit/>
          </a:bodyPr>
          <a:lstStyle/>
          <a:p>
            <a:pPr algn="ctr"/>
            <a:r>
              <a:rPr lang="en-CA" sz="2800" b="1" i="0" dirty="0">
                <a:effectLst/>
                <a:latin typeface="Söhne"/>
              </a:rPr>
              <a:t>REQUIREMENTS ELICITATION IS THE PROCESS OF GATHERING AND CAPTURING PROJECT NEEDS.</a:t>
            </a:r>
            <a:endParaRPr lang="en-CA" sz="2600" b="1" dirty="0"/>
          </a:p>
        </p:txBody>
      </p:sp>
      <p:cxnSp>
        <p:nvCxnSpPr>
          <p:cNvPr id="5" name="Conector reto 24">
            <a:extLst>
              <a:ext uri="{FF2B5EF4-FFF2-40B4-BE49-F238E27FC236}">
                <a16:creationId xmlns:a16="http://schemas.microsoft.com/office/drawing/2014/main" id="{5CA9249D-BCB4-AB43-2929-AE68786918E5}"/>
              </a:ext>
            </a:extLst>
          </p:cNvPr>
          <p:cNvCxnSpPr>
            <a:cxnSpLocks/>
          </p:cNvCxnSpPr>
          <p:nvPr/>
        </p:nvCxnSpPr>
        <p:spPr>
          <a:xfrm>
            <a:off x="605225" y="4019141"/>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tângulo 18">
            <a:extLst>
              <a:ext uri="{FF2B5EF4-FFF2-40B4-BE49-F238E27FC236}">
                <a16:creationId xmlns:a16="http://schemas.microsoft.com/office/drawing/2014/main" id="{9CD6CEF4-6628-FD0F-3584-327449D5FD01}"/>
              </a:ext>
            </a:extLst>
          </p:cNvPr>
          <p:cNvSpPr/>
          <p:nvPr/>
        </p:nvSpPr>
        <p:spPr>
          <a:xfrm>
            <a:off x="605226" y="4187026"/>
            <a:ext cx="4050254" cy="1969770"/>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p>
          <a:p>
            <a:pPr algn="ctr"/>
            <a:r>
              <a:rPr lang="en-CA" sz="2400" dirty="0">
                <a:solidFill>
                  <a:schemeClr val="bg1"/>
                </a:solidFill>
              </a:rPr>
              <a:t>Understand what users do, how they do it, problems users face, users’ expectations and decisions made</a:t>
            </a:r>
          </a:p>
        </p:txBody>
      </p:sp>
      <p:sp>
        <p:nvSpPr>
          <p:cNvPr id="8" name="Retângulo 18">
            <a:extLst>
              <a:ext uri="{FF2B5EF4-FFF2-40B4-BE49-F238E27FC236}">
                <a16:creationId xmlns:a16="http://schemas.microsoft.com/office/drawing/2014/main" id="{DFA86A87-F0DF-3B98-240C-40076C4733AE}"/>
              </a:ext>
            </a:extLst>
          </p:cNvPr>
          <p:cNvSpPr/>
          <p:nvPr/>
        </p:nvSpPr>
        <p:spPr>
          <a:xfrm>
            <a:off x="5453851" y="5934936"/>
            <a:ext cx="2721985" cy="492443"/>
          </a:xfrm>
          <a:prstGeom prst="rect">
            <a:avLst/>
          </a:prstGeom>
        </p:spPr>
        <p:txBody>
          <a:bodyPr wrap="square">
            <a:spAutoFit/>
          </a:bodyPr>
          <a:lstStyle/>
          <a:p>
            <a:pPr algn="ctr"/>
            <a:r>
              <a:rPr lang="en-CA" sz="2600" b="1" dirty="0"/>
              <a:t>TRACEABILITY</a:t>
            </a:r>
          </a:p>
        </p:txBody>
      </p:sp>
      <p:pic>
        <p:nvPicPr>
          <p:cNvPr id="7174" name="Picture 6" descr="Traceability Icons - Free SVG &amp; PNG Traceability Images - Noun Project">
            <a:extLst>
              <a:ext uri="{FF2B5EF4-FFF2-40B4-BE49-F238E27FC236}">
                <a16:creationId xmlns:a16="http://schemas.microsoft.com/office/drawing/2014/main" id="{3EC7A347-89A5-27FC-47D7-03ECF3130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779" y="4029069"/>
            <a:ext cx="1860130" cy="1860130"/>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18">
            <a:extLst>
              <a:ext uri="{FF2B5EF4-FFF2-40B4-BE49-F238E27FC236}">
                <a16:creationId xmlns:a16="http://schemas.microsoft.com/office/drawing/2014/main" id="{1DCE321C-E33B-CD56-4C0A-DAE55F47C06B}"/>
              </a:ext>
            </a:extLst>
          </p:cNvPr>
          <p:cNvSpPr/>
          <p:nvPr/>
        </p:nvSpPr>
        <p:spPr>
          <a:xfrm>
            <a:off x="5286295" y="3342877"/>
            <a:ext cx="2721985" cy="492443"/>
          </a:xfrm>
          <a:prstGeom prst="rect">
            <a:avLst/>
          </a:prstGeom>
        </p:spPr>
        <p:txBody>
          <a:bodyPr wrap="square">
            <a:spAutoFit/>
          </a:bodyPr>
          <a:lstStyle/>
          <a:p>
            <a:pPr algn="ctr"/>
            <a:r>
              <a:rPr lang="en-CA" sz="2600" b="1" dirty="0"/>
              <a:t>DIAGRAMS</a:t>
            </a:r>
          </a:p>
        </p:txBody>
      </p:sp>
      <p:pic>
        <p:nvPicPr>
          <p:cNvPr id="7176" name="Picture 8" descr="Use Case Icons - Free SVG &amp; PNG Use Case Images - Noun Project">
            <a:extLst>
              <a:ext uri="{FF2B5EF4-FFF2-40B4-BE49-F238E27FC236}">
                <a16:creationId xmlns:a16="http://schemas.microsoft.com/office/drawing/2014/main" id="{45123CA8-A1FD-3B3D-1823-09529ED6D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763" y="1659220"/>
            <a:ext cx="1719179" cy="171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26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2">
            <a:extLst>
              <a:ext uri="{FF2B5EF4-FFF2-40B4-BE49-F238E27FC236}">
                <a16:creationId xmlns:a16="http://schemas.microsoft.com/office/drawing/2014/main" id="{B3840338-EB4D-95A9-5FA5-6DB76873CFD1}"/>
              </a:ext>
            </a:extLst>
          </p:cNvPr>
          <p:cNvSpPr/>
          <p:nvPr/>
        </p:nvSpPr>
        <p:spPr>
          <a:xfrm>
            <a:off x="-16042" y="0"/>
            <a:ext cx="12192000" cy="14047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6797B79E-2CC1-632B-4897-5BB9B46D8174}"/>
              </a:ext>
            </a:extLst>
          </p:cNvPr>
          <p:cNvSpPr>
            <a:spLocks noGrp="1"/>
          </p:cNvSpPr>
          <p:nvPr>
            <p:ph type="title"/>
          </p:nvPr>
        </p:nvSpPr>
        <p:spPr>
          <a:xfrm>
            <a:off x="384499" y="430621"/>
            <a:ext cx="11477332" cy="848162"/>
          </a:xfrm>
        </p:spPr>
        <p:txBody>
          <a:bodyPr>
            <a:normAutofit/>
          </a:bodyPr>
          <a:lstStyle/>
          <a:p>
            <a:r>
              <a:rPr lang="en-US" sz="4000" dirty="0">
                <a:solidFill>
                  <a:schemeClr val="bg1"/>
                </a:solidFill>
              </a:rPr>
              <a:t>DESIGN</a:t>
            </a:r>
          </a:p>
        </p:txBody>
      </p:sp>
      <p:sp>
        <p:nvSpPr>
          <p:cNvPr id="3" name="Retângulo 18">
            <a:extLst>
              <a:ext uri="{FF2B5EF4-FFF2-40B4-BE49-F238E27FC236}">
                <a16:creationId xmlns:a16="http://schemas.microsoft.com/office/drawing/2014/main" id="{8EC505B0-500C-2289-6290-70CA4BAE0F6F}"/>
              </a:ext>
            </a:extLst>
          </p:cNvPr>
          <p:cNvSpPr/>
          <p:nvPr/>
        </p:nvSpPr>
        <p:spPr>
          <a:xfrm>
            <a:off x="605225" y="1573941"/>
            <a:ext cx="4086835" cy="1292662"/>
          </a:xfrm>
          <a:prstGeom prst="rect">
            <a:avLst/>
          </a:prstGeom>
        </p:spPr>
        <p:txBody>
          <a:bodyPr wrap="square">
            <a:spAutoFit/>
          </a:bodyPr>
          <a:lstStyle/>
          <a:p>
            <a:pPr algn="ctr"/>
            <a:r>
              <a:rPr lang="en-CA" sz="2600" b="1" dirty="0"/>
              <a:t>THE PROCESS OF PLANNING A SOFTWARE SOLUTION, INCLUDING ARCHITECTURE.</a:t>
            </a:r>
          </a:p>
        </p:txBody>
      </p:sp>
      <p:cxnSp>
        <p:nvCxnSpPr>
          <p:cNvPr id="7" name="Conector reto 24">
            <a:extLst>
              <a:ext uri="{FF2B5EF4-FFF2-40B4-BE49-F238E27FC236}">
                <a16:creationId xmlns:a16="http://schemas.microsoft.com/office/drawing/2014/main" id="{337AC15A-987C-3CEE-E53B-60C4A59E0395}"/>
              </a:ext>
            </a:extLst>
          </p:cNvPr>
          <p:cNvCxnSpPr>
            <a:cxnSpLocks/>
          </p:cNvCxnSpPr>
          <p:nvPr/>
        </p:nvCxnSpPr>
        <p:spPr>
          <a:xfrm>
            <a:off x="605225" y="3151097"/>
            <a:ext cx="40502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tângulo 18">
            <a:extLst>
              <a:ext uri="{FF2B5EF4-FFF2-40B4-BE49-F238E27FC236}">
                <a16:creationId xmlns:a16="http://schemas.microsoft.com/office/drawing/2014/main" id="{C1B885AB-A09B-E26E-055E-C18B567F3BD5}"/>
              </a:ext>
            </a:extLst>
          </p:cNvPr>
          <p:cNvSpPr/>
          <p:nvPr/>
        </p:nvSpPr>
        <p:spPr>
          <a:xfrm>
            <a:off x="636641" y="3387711"/>
            <a:ext cx="4050254" cy="1969770"/>
          </a:xfrm>
          <a:prstGeom prst="rect">
            <a:avLst/>
          </a:prstGeom>
          <a:solidFill>
            <a:schemeClr val="accent6"/>
          </a:solidFill>
          <a:ln>
            <a:solidFill>
              <a:schemeClr val="tx1"/>
            </a:solidFill>
          </a:ln>
        </p:spPr>
        <p:txBody>
          <a:bodyPr wrap="square">
            <a:spAutoFit/>
          </a:bodyPr>
          <a:lstStyle/>
          <a:p>
            <a:pPr algn="ctr"/>
            <a:r>
              <a:rPr lang="en-CA" sz="2600" b="1" dirty="0">
                <a:solidFill>
                  <a:schemeClr val="bg1"/>
                </a:solidFill>
              </a:rPr>
              <a:t>MOTIVATION</a:t>
            </a:r>
            <a:endParaRPr lang="en-CA" sz="2400" b="1" dirty="0">
              <a:solidFill>
                <a:schemeClr val="bg1"/>
              </a:solidFill>
            </a:endParaRPr>
          </a:p>
          <a:p>
            <a:pPr algn="ctr"/>
            <a:r>
              <a:rPr lang="en-CA" sz="2400" dirty="0">
                <a:solidFill>
                  <a:schemeClr val="bg1"/>
                </a:solidFill>
              </a:rPr>
              <a:t>Creating effective, efficient, and maintainable solutions to address specified requirements and user needs.</a:t>
            </a:r>
          </a:p>
        </p:txBody>
      </p:sp>
      <p:sp>
        <p:nvSpPr>
          <p:cNvPr id="5" name="Retângulo 18">
            <a:extLst>
              <a:ext uri="{FF2B5EF4-FFF2-40B4-BE49-F238E27FC236}">
                <a16:creationId xmlns:a16="http://schemas.microsoft.com/office/drawing/2014/main" id="{599C5B80-8C9C-133E-9E7F-202A7E00B3AB}"/>
              </a:ext>
            </a:extLst>
          </p:cNvPr>
          <p:cNvSpPr/>
          <p:nvPr/>
        </p:nvSpPr>
        <p:spPr>
          <a:xfrm>
            <a:off x="5685842" y="5934936"/>
            <a:ext cx="4260263" cy="492443"/>
          </a:xfrm>
          <a:prstGeom prst="rect">
            <a:avLst/>
          </a:prstGeom>
        </p:spPr>
        <p:txBody>
          <a:bodyPr wrap="square">
            <a:spAutoFit/>
          </a:bodyPr>
          <a:lstStyle/>
          <a:p>
            <a:pPr algn="ctr"/>
            <a:r>
              <a:rPr lang="en-CA" sz="2600" b="1" dirty="0"/>
              <a:t>HARDWARE AND SOFTWARE</a:t>
            </a:r>
          </a:p>
        </p:txBody>
      </p:sp>
      <p:sp>
        <p:nvSpPr>
          <p:cNvPr id="11" name="Retângulo 18">
            <a:extLst>
              <a:ext uri="{FF2B5EF4-FFF2-40B4-BE49-F238E27FC236}">
                <a16:creationId xmlns:a16="http://schemas.microsoft.com/office/drawing/2014/main" id="{19C6360D-5C1F-C9CF-C29A-005F91ACEF49}"/>
              </a:ext>
            </a:extLst>
          </p:cNvPr>
          <p:cNvSpPr/>
          <p:nvPr/>
        </p:nvSpPr>
        <p:spPr>
          <a:xfrm>
            <a:off x="8988530" y="3407976"/>
            <a:ext cx="2873301" cy="492443"/>
          </a:xfrm>
          <a:prstGeom prst="rect">
            <a:avLst/>
          </a:prstGeom>
        </p:spPr>
        <p:txBody>
          <a:bodyPr wrap="square">
            <a:spAutoFit/>
          </a:bodyPr>
          <a:lstStyle/>
          <a:p>
            <a:pPr algn="ctr"/>
            <a:r>
              <a:rPr lang="en-CA" sz="2600" b="1" dirty="0"/>
              <a:t>TOOLS</a:t>
            </a:r>
          </a:p>
        </p:txBody>
      </p:sp>
      <p:sp>
        <p:nvSpPr>
          <p:cNvPr id="4" name="Retângulo 18">
            <a:extLst>
              <a:ext uri="{FF2B5EF4-FFF2-40B4-BE49-F238E27FC236}">
                <a16:creationId xmlns:a16="http://schemas.microsoft.com/office/drawing/2014/main" id="{B71C838C-DC75-7784-8EA1-6252998A0458}"/>
              </a:ext>
            </a:extLst>
          </p:cNvPr>
          <p:cNvSpPr/>
          <p:nvPr/>
        </p:nvSpPr>
        <p:spPr>
          <a:xfrm>
            <a:off x="618350" y="5566269"/>
            <a:ext cx="4086835" cy="892552"/>
          </a:xfrm>
          <a:prstGeom prst="rect">
            <a:avLst/>
          </a:prstGeom>
        </p:spPr>
        <p:txBody>
          <a:bodyPr wrap="square">
            <a:spAutoFit/>
          </a:bodyPr>
          <a:lstStyle/>
          <a:p>
            <a:pPr algn="ctr"/>
            <a:r>
              <a:rPr lang="en-CA" sz="2600" b="1" dirty="0"/>
              <a:t>FOCUS ON THE THE SOLUTION</a:t>
            </a:r>
          </a:p>
        </p:txBody>
      </p:sp>
      <p:sp>
        <p:nvSpPr>
          <p:cNvPr id="6" name="Retângulo 18">
            <a:extLst>
              <a:ext uri="{FF2B5EF4-FFF2-40B4-BE49-F238E27FC236}">
                <a16:creationId xmlns:a16="http://schemas.microsoft.com/office/drawing/2014/main" id="{CA7AC024-ACB0-DBDD-983E-9B7F71FEDB45}"/>
              </a:ext>
            </a:extLst>
          </p:cNvPr>
          <p:cNvSpPr/>
          <p:nvPr/>
        </p:nvSpPr>
        <p:spPr>
          <a:xfrm>
            <a:off x="5534526" y="3407977"/>
            <a:ext cx="2873301" cy="492443"/>
          </a:xfrm>
          <a:prstGeom prst="rect">
            <a:avLst/>
          </a:prstGeom>
        </p:spPr>
        <p:txBody>
          <a:bodyPr wrap="square">
            <a:spAutoFit/>
          </a:bodyPr>
          <a:lstStyle/>
          <a:p>
            <a:pPr algn="ctr"/>
            <a:r>
              <a:rPr lang="en-CA" sz="2600" b="1" dirty="0"/>
              <a:t>DESIGN LEVELS</a:t>
            </a:r>
          </a:p>
        </p:txBody>
      </p:sp>
      <p:pic>
        <p:nvPicPr>
          <p:cNvPr id="5122" name="Picture 2" descr="Components - Free construction and tools icons">
            <a:extLst>
              <a:ext uri="{FF2B5EF4-FFF2-40B4-BE49-F238E27FC236}">
                <a16:creationId xmlns:a16="http://schemas.microsoft.com/office/drawing/2014/main" id="{A269F0C1-B5E5-9663-DF3D-BA46BC83B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867" y="1624393"/>
            <a:ext cx="1861106" cy="18611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icrocontroller - Free electronics icons">
            <a:extLst>
              <a:ext uri="{FF2B5EF4-FFF2-40B4-BE49-F238E27FC236}">
                <a16:creationId xmlns:a16="http://schemas.microsoft.com/office/drawing/2014/main" id="{3EB6370A-2A13-AF76-B556-CE6C65315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289" y="4141789"/>
            <a:ext cx="2039368" cy="203936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ool - Free edit tools icons">
            <a:extLst>
              <a:ext uri="{FF2B5EF4-FFF2-40B4-BE49-F238E27FC236}">
                <a16:creationId xmlns:a16="http://schemas.microsoft.com/office/drawing/2014/main" id="{FA91EADB-C7DB-3B97-F8D0-77447E163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214" y="1709404"/>
            <a:ext cx="1678307" cy="167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515043"/>
      </p:ext>
    </p:extLst>
  </p:cSld>
  <p:clrMapOvr>
    <a:masterClrMapping/>
  </p:clrMapOvr>
</p:sld>
</file>

<file path=ppt/theme/theme1.xml><?xml version="1.0" encoding="utf-8"?>
<a:theme xmlns:a="http://schemas.openxmlformats.org/drawingml/2006/main" name="Schulich Option 3 - Widescreen">
  <a:themeElements>
    <a:clrScheme name="UCalgary">
      <a:dk1>
        <a:srgbClr val="000000"/>
      </a:dk1>
      <a:lt1>
        <a:srgbClr val="FFFFFF"/>
      </a:lt1>
      <a:dk2>
        <a:srgbClr val="8C857B"/>
      </a:dk2>
      <a:lt2>
        <a:srgbClr val="C3BFB6"/>
      </a:lt2>
      <a:accent1>
        <a:srgbClr val="D6001C"/>
      </a:accent1>
      <a:accent2>
        <a:srgbClr val="FFA300"/>
      </a:accent2>
      <a:accent3>
        <a:srgbClr val="FF671F"/>
      </a:accent3>
      <a:accent4>
        <a:srgbClr val="B5BD00"/>
      </a:accent4>
      <a:accent5>
        <a:srgbClr val="CE0058"/>
      </a:accent5>
      <a:accent6>
        <a:srgbClr val="A6192E"/>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Schulich Option 3 - Widescreen</Template>
  <TotalTime>3172</TotalTime>
  <Words>3420</Words>
  <Application>Microsoft Macintosh PowerPoint</Application>
  <PresentationFormat>Widescreen</PresentationFormat>
  <Paragraphs>192</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Söhne</vt:lpstr>
      <vt:lpstr>Schulich Option 3 - Widescreen</vt:lpstr>
      <vt:lpstr>SENG 401 SOFTWARE ARCHITECTURE</vt:lpstr>
      <vt:lpstr>THE SOFTWARE CRISIS</vt:lpstr>
      <vt:lpstr>SOFTWARE DEVELOPMENT LIFE CYCLE</vt:lpstr>
      <vt:lpstr>SOFTWARE DEVELOPMENT ACTIVITIES</vt:lpstr>
      <vt:lpstr>SOFTWARE DEVELOPMENT ACTIVITIES</vt:lpstr>
      <vt:lpstr>ANALYSIS</vt:lpstr>
      <vt:lpstr>ANALYSIS - FEASIBILITY</vt:lpstr>
      <vt:lpstr>ANALYSIS – REQUIREMENTS ELICITATION</vt:lpstr>
      <vt:lpstr>DESIGN</vt:lpstr>
      <vt:lpstr>CONSTRUCTION</vt:lpstr>
      <vt:lpstr>TESTING</vt:lpstr>
      <vt:lpstr>HALFTIME</vt:lpstr>
      <vt:lpstr>RELEASE/DEPLOYMENT</vt:lpstr>
      <vt:lpstr>DEPLOYMENT LANDSCAPE</vt:lpstr>
      <vt:lpstr>SOFTWARE MANAGEMENT</vt:lpstr>
      <vt:lpstr>MANAGEMENT LANDSCAPE</vt:lpstr>
      <vt:lpstr>HOW CAN I ORGANIZE SOFTWARE DEVELOPMENT?</vt:lpstr>
      <vt:lpstr>SEQUENTIAL OR WATERFALL</vt:lpstr>
      <vt:lpstr>SEQUENTIAL: WHAT TO DO?</vt:lpstr>
      <vt:lpstr>SEQUENTIAL: DELIVERY</vt:lpstr>
      <vt:lpstr>ITERATIVE AND INCREMENTAL</vt:lpstr>
      <vt:lpstr>ITERATIVE AND INCREMENTAL: WHAT TO DO?</vt:lpstr>
      <vt:lpstr>ITERATIVE AND INCREMENTAL: DELIVERY</vt:lpstr>
      <vt:lpstr>AGILE</vt:lpstr>
      <vt:lpstr>SCRUM DELIVERY</vt:lpstr>
      <vt:lpstr>QUESTIONS?</vt:lpstr>
      <vt:lpstr>SENG 401 SOFTWARE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 SENG 401</dc:title>
  <dc:creator>Gias Uddin</dc:creator>
  <cp:lastModifiedBy>Ronnie De Souza Santos</cp:lastModifiedBy>
  <cp:revision>69</cp:revision>
  <dcterms:created xsi:type="dcterms:W3CDTF">2020-01-12T15:03:04Z</dcterms:created>
  <dcterms:modified xsi:type="dcterms:W3CDTF">2024-01-30T01:04:46Z</dcterms:modified>
</cp:coreProperties>
</file>